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7" r:id="rId1"/>
  </p:sldMasterIdLst>
  <p:notesMasterIdLst>
    <p:notesMasterId r:id="rId22"/>
  </p:notesMasterIdLst>
  <p:sldIdLst>
    <p:sldId id="256" r:id="rId2"/>
    <p:sldId id="258" r:id="rId3"/>
    <p:sldId id="259" r:id="rId4"/>
    <p:sldId id="282" r:id="rId5"/>
    <p:sldId id="263" r:id="rId6"/>
    <p:sldId id="293" r:id="rId7"/>
    <p:sldId id="283" r:id="rId8"/>
    <p:sldId id="284" r:id="rId9"/>
    <p:sldId id="285" r:id="rId10"/>
    <p:sldId id="261" r:id="rId11"/>
    <p:sldId id="294" r:id="rId12"/>
    <p:sldId id="287" r:id="rId13"/>
    <p:sldId id="288" r:id="rId14"/>
    <p:sldId id="290" r:id="rId15"/>
    <p:sldId id="265" r:id="rId16"/>
    <p:sldId id="262" r:id="rId17"/>
    <p:sldId id="295" r:id="rId18"/>
    <p:sldId id="291" r:id="rId19"/>
    <p:sldId id="298" r:id="rId20"/>
    <p:sldId id="296" r:id="rId21"/>
  </p:sldIdLst>
  <p:sldSz cx="12192000" cy="6858000"/>
  <p:notesSz cx="6858000" cy="9144000"/>
  <p:embeddedFontLst>
    <p:embeddedFont>
      <p:font typeface="Tahoma" panose="020B0604030504040204" pitchFamily="34" charset="0"/>
      <p:regular r:id="rId23"/>
      <p:bold r:id="rId24"/>
    </p:embeddedFont>
    <p:embeddedFont>
      <p:font typeface="Abril Fatface" panose="020B0604020202020204" charset="0"/>
      <p:regular r:id="rId25"/>
    </p:embeddedFont>
    <p:embeddedFont>
      <p:font typeface="MS Gothic" panose="020B0609070205080204" pitchFamily="49" charset="-128"/>
      <p:regular r:id="rId26"/>
    </p:embeddedFont>
    <p:embeddedFont>
      <p:font typeface="DM Sans" panose="020B0604020202020204" charset="0"/>
      <p:regular r:id="rId27"/>
      <p:bold r:id="rId28"/>
      <p:italic r:id="rId29"/>
      <p:boldItalic r:id="rId30"/>
    </p:embeddedFont>
    <p:embeddedFont>
      <p:font typeface="微软雅黑" panose="020B0503020204020204" pitchFamily="34" charset="-122"/>
      <p:regular r:id="rId31"/>
      <p:bold r:id="rId32"/>
    </p:embeddedFont>
    <p:embeddedFont>
      <p:font typeface="Candara" panose="020E0502030303020204" pitchFamily="34" charset="0"/>
      <p:regular r:id="rId33"/>
      <p:bold r:id="rId34"/>
      <p:italic r:id="rId35"/>
      <p:boldItalic r:id="rId36"/>
    </p:embeddedFont>
    <p:embeddedFont>
      <p:font typeface="Calibri" panose="020F0502020204030204" pitchFamily="34" charset="0"/>
      <p:regular r:id="rId37"/>
      <p:bold r:id="rId38"/>
      <p:italic r:id="rId39"/>
      <p:boldItalic r:id="rId4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F834381D-B2FD-435B-B8EB-6FEDF2737C48}">
          <p14:sldIdLst>
            <p14:sldId id="256"/>
            <p14:sldId id="258"/>
          </p14:sldIdLst>
        </p14:section>
        <p14:section name="1. Giới thiệu" id="{81A585B2-CC2A-475B-B7E0-3AC994A374E4}">
          <p14:sldIdLst>
            <p14:sldId id="259"/>
          </p14:sldIdLst>
        </p14:section>
        <p14:section name="2.Nghiên cứu liên quan" id="{B91C62B9-7167-4B9D-B971-DF99E1A6A074}">
          <p14:sldIdLst>
            <p14:sldId id="282"/>
            <p14:sldId id="263"/>
            <p14:sldId id="293"/>
            <p14:sldId id="283"/>
            <p14:sldId id="284"/>
          </p14:sldIdLst>
        </p14:section>
        <p14:section name="3. Phương pháp đề xuất" id="{7CD27758-25A3-4ECF-A663-BC7B9265AD69}">
          <p14:sldIdLst>
            <p14:sldId id="285"/>
            <p14:sldId id="261"/>
            <p14:sldId id="294"/>
          </p14:sldIdLst>
        </p14:section>
        <p14:section name="4. Thực nghiệm và kết quả" id="{9D5E61D8-EB1F-486E-8C1C-01A74A766718}">
          <p14:sldIdLst>
            <p14:sldId id="287"/>
          </p14:sldIdLst>
        </p14:section>
        <p14:section name="ACC" id="{C3992520-69CD-4D55-A385-7F5B16691663}">
          <p14:sldIdLst>
            <p14:sldId id="288"/>
          </p14:sldIdLst>
        </p14:section>
        <p14:section name="LOSS" id="{35E10DB4-4CD1-4C25-BBFF-7FDF3C8E844E}">
          <p14:sldIdLst>
            <p14:sldId id="290"/>
            <p14:sldId id="265"/>
            <p14:sldId id="262"/>
            <p14:sldId id="295"/>
          </p14:sldIdLst>
        </p14:section>
        <p14:section name="5.Kết luận" id="{F6EA6A51-D758-4039-A8B9-D3DA60ED35AD}">
          <p14:sldIdLst>
            <p14:sldId id="291"/>
            <p14:sldId id="298"/>
            <p14:sldId id="296"/>
          </p14:sldIdLst>
        </p14:section>
      </p14:sectionLst>
    </p:ext>
    <p:ext uri="{EFAFB233-063F-42B5-8137-9DF3F51BA10A}">
      <p15:sldGuideLst xmlns:p15="http://schemas.microsoft.com/office/powerpoint/2012/main">
        <p15:guide id="1" orient="horz" pos="2136" userDrawn="1">
          <p15:clr>
            <a:srgbClr val="A4A3A4"/>
          </p15:clr>
        </p15:guide>
        <p15:guide id="2" pos="381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3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374" autoAdjust="0"/>
    <p:restoredTop sz="80070" autoAdjust="0"/>
  </p:normalViewPr>
  <p:slideViewPr>
    <p:cSldViewPr snapToGrid="0">
      <p:cViewPr varScale="1">
        <p:scale>
          <a:sx n="44" d="100"/>
          <a:sy n="44" d="100"/>
        </p:scale>
        <p:origin x="58" y="672"/>
      </p:cViewPr>
      <p:guideLst>
        <p:guide orient="horz" pos="2136"/>
        <p:guide pos="3816"/>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9" Type="http://schemas.openxmlformats.org/officeDocument/2006/relationships/font" Target="fonts/font17.fntdata"/><Relationship Id="rId21" Type="http://schemas.openxmlformats.org/officeDocument/2006/relationships/slide" Target="slides/slide20.xml"/><Relationship Id="rId34" Type="http://schemas.openxmlformats.org/officeDocument/2006/relationships/font" Target="fonts/font12.fntdata"/><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font" Target="fonts/font15.fntdata"/><Relationship Id="rId40" Type="http://schemas.openxmlformats.org/officeDocument/2006/relationships/font" Target="fonts/font1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font" Target="fonts/font1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font" Target="fonts/font13.fntdata"/><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font" Target="fonts/font11.fntdata"/><Relationship Id="rId38" Type="http://schemas.openxmlformats.org/officeDocument/2006/relationships/font" Target="fonts/font16.fntdata"/></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standard"/>
        <c:varyColors val="0"/>
        <c:ser>
          <c:idx val="0"/>
          <c:order val="0"/>
          <c:tx>
            <c:strRef>
              <c:f>Sheet1!$B$1</c:f>
              <c:strCache>
                <c:ptCount val="1"/>
                <c:pt idx="0">
                  <c:v>Train</c:v>
                </c:pt>
              </c:strCache>
            </c:strRef>
          </c:tx>
          <c:spPr>
            <a:gradFill rotWithShape="1">
              <a:gsLst>
                <a:gs pos="0">
                  <a:schemeClr val="accent1">
                    <a:tint val="100000"/>
                    <a:shade val="100000"/>
                    <a:satMod val="130000"/>
                  </a:schemeClr>
                </a:gs>
                <a:gs pos="100000">
                  <a:schemeClr val="accent1">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EOSINOPHIL</c:v>
                </c:pt>
                <c:pt idx="1">
                  <c:v>LYMPHOCYTE</c:v>
                </c:pt>
                <c:pt idx="2">
                  <c:v>MONOCYTE</c:v>
                </c:pt>
                <c:pt idx="3">
                  <c:v>NEUTROPHIL</c:v>
                </c:pt>
              </c:strCache>
            </c:strRef>
          </c:cat>
          <c:val>
            <c:numRef>
              <c:f>Sheet1!$B$2:$B$5</c:f>
              <c:numCache>
                <c:formatCode>General</c:formatCode>
                <c:ptCount val="4"/>
                <c:pt idx="0">
                  <c:v>2504</c:v>
                </c:pt>
                <c:pt idx="1">
                  <c:v>2483</c:v>
                </c:pt>
                <c:pt idx="2">
                  <c:v>2478</c:v>
                </c:pt>
                <c:pt idx="3">
                  <c:v>2499</c:v>
                </c:pt>
              </c:numCache>
            </c:numRef>
          </c:val>
          <c:extLst>
            <c:ext xmlns:c16="http://schemas.microsoft.com/office/drawing/2014/chart" uri="{C3380CC4-5D6E-409C-BE32-E72D297353CC}">
              <c16:uniqueId val="{00000000-CE21-4472-A7C2-442B2A5F62E9}"/>
            </c:ext>
          </c:extLst>
        </c:ser>
        <c:ser>
          <c:idx val="1"/>
          <c:order val="1"/>
          <c:tx>
            <c:strRef>
              <c:f>Sheet1!$C$1</c:f>
              <c:strCache>
                <c:ptCount val="1"/>
                <c:pt idx="0">
                  <c:v>Test</c:v>
                </c:pt>
              </c:strCache>
            </c:strRef>
          </c:tx>
          <c:spPr>
            <a:gradFill rotWithShape="1">
              <a:gsLst>
                <a:gs pos="0">
                  <a:schemeClr val="accent2">
                    <a:tint val="100000"/>
                    <a:shade val="100000"/>
                    <a:satMod val="130000"/>
                  </a:schemeClr>
                </a:gs>
                <a:gs pos="100000">
                  <a:schemeClr val="accent2">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EOSINOPHIL</c:v>
                </c:pt>
                <c:pt idx="1">
                  <c:v>LYMPHOCYTE</c:v>
                </c:pt>
                <c:pt idx="2">
                  <c:v>MONOCYTE</c:v>
                </c:pt>
                <c:pt idx="3">
                  <c:v>NEUTROPHIL</c:v>
                </c:pt>
              </c:strCache>
            </c:strRef>
          </c:cat>
          <c:val>
            <c:numRef>
              <c:f>Sheet1!$C$2:$C$5</c:f>
              <c:numCache>
                <c:formatCode>General</c:formatCode>
                <c:ptCount val="4"/>
                <c:pt idx="0">
                  <c:v>623</c:v>
                </c:pt>
                <c:pt idx="1">
                  <c:v>620</c:v>
                </c:pt>
                <c:pt idx="2">
                  <c:v>620</c:v>
                </c:pt>
                <c:pt idx="3">
                  <c:v>624</c:v>
                </c:pt>
              </c:numCache>
            </c:numRef>
          </c:val>
          <c:extLst>
            <c:ext xmlns:c16="http://schemas.microsoft.com/office/drawing/2014/chart" uri="{C3380CC4-5D6E-409C-BE32-E72D297353CC}">
              <c16:uniqueId val="{00000001-CE21-4472-A7C2-442B2A5F62E9}"/>
            </c:ext>
          </c:extLst>
        </c:ser>
        <c:dLbls>
          <c:showLegendKey val="0"/>
          <c:showVal val="1"/>
          <c:showCatName val="0"/>
          <c:showSerName val="0"/>
          <c:showPercent val="0"/>
          <c:showBubbleSize val="0"/>
        </c:dLbls>
        <c:gapWidth val="150"/>
        <c:shape val="box"/>
        <c:axId val="560366272"/>
        <c:axId val="560379584"/>
        <c:axId val="2117684208"/>
      </c:bar3DChart>
      <c:catAx>
        <c:axId val="560366272"/>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60379584"/>
        <c:crosses val="autoZero"/>
        <c:auto val="1"/>
        <c:lblAlgn val="ctr"/>
        <c:lblOffset val="100"/>
        <c:noMultiLvlLbl val="0"/>
      </c:catAx>
      <c:valAx>
        <c:axId val="56037958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60366272"/>
        <c:crosses val="autoZero"/>
        <c:crossBetween val="between"/>
      </c:valAx>
      <c:serAx>
        <c:axId val="2117684208"/>
        <c:scaling>
          <c:orientation val="minMax"/>
        </c:scaling>
        <c:delete val="0"/>
        <c:axPos val="b"/>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60379584"/>
        <c:crosses val="autoZero"/>
      </c:ser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1197" b="0" i="0" u="none" strike="noStrike" kern="1200" baseline="0">
                <a:solidFill>
                  <a:schemeClr val="tx1">
                    <a:lumMod val="65000"/>
                    <a:lumOff val="35000"/>
                  </a:schemeClr>
                </a:solidFill>
                <a:latin typeface="+mn-lt"/>
                <a:ea typeface="+mn-ea"/>
                <a:cs typeface="+mn-cs"/>
              </a:defRPr>
            </a:pPr>
            <a:endParaRPr lang="en-US"/>
          </a:p>
        </c:txPr>
      </c:dTable>
      <c:spPr>
        <a:noFill/>
        <a:ln>
          <a:noFill/>
        </a:ln>
        <a:effectLst/>
      </c:spPr>
    </c:plotArea>
    <c:legend>
      <c:legendPos val="b"/>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6949618602362204"/>
          <c:y val="8.1293056022818902E-2"/>
          <c:w val="0.81331631397637794"/>
          <c:h val="0.66904388108735968"/>
        </c:manualLayout>
      </c:layout>
      <c:barChart>
        <c:barDir val="col"/>
        <c:grouping val="clustered"/>
        <c:varyColors val="0"/>
        <c:ser>
          <c:idx val="0"/>
          <c:order val="0"/>
          <c:tx>
            <c:strRef>
              <c:f>Sheet1!$B$1</c:f>
              <c:strCache>
                <c:ptCount val="1"/>
                <c:pt idx="0">
                  <c:v>Accuracy</c:v>
                </c:pt>
              </c:strCache>
            </c:strRef>
          </c:tx>
          <c:spPr>
            <a:solidFill>
              <a:schemeClr val="accent1"/>
            </a:solidFill>
            <a:ln>
              <a:noFill/>
            </a:ln>
            <a:effectLst/>
          </c:spPr>
          <c:invertIfNegative val="0"/>
          <c:cat>
            <c:strRef>
              <c:f>Sheet1!$A$2:$A$4</c:f>
              <c:strCache>
                <c:ptCount val="3"/>
                <c:pt idx="0">
                  <c:v>NASNetLarge</c:v>
                </c:pt>
                <c:pt idx="1">
                  <c:v>VGG16</c:v>
                </c:pt>
                <c:pt idx="2">
                  <c:v>EfficientNetB5</c:v>
                </c:pt>
              </c:strCache>
            </c:strRef>
          </c:cat>
          <c:val>
            <c:numRef>
              <c:f>Sheet1!$B$2:$B$4</c:f>
              <c:numCache>
                <c:formatCode>General</c:formatCode>
                <c:ptCount val="3"/>
                <c:pt idx="0">
                  <c:v>0.87990000000000002</c:v>
                </c:pt>
                <c:pt idx="1">
                  <c:v>0.99870000000000003</c:v>
                </c:pt>
                <c:pt idx="2">
                  <c:v>0.96899999999999997</c:v>
                </c:pt>
              </c:numCache>
            </c:numRef>
          </c:val>
          <c:extLst>
            <c:ext xmlns:c16="http://schemas.microsoft.com/office/drawing/2014/chart" uri="{C3380CC4-5D6E-409C-BE32-E72D297353CC}">
              <c16:uniqueId val="{00000000-B6E7-4048-B997-D1127CD90D66}"/>
            </c:ext>
          </c:extLst>
        </c:ser>
        <c:ser>
          <c:idx val="1"/>
          <c:order val="1"/>
          <c:tx>
            <c:strRef>
              <c:f>Sheet1!$C$1</c:f>
              <c:strCache>
                <c:ptCount val="1"/>
                <c:pt idx="0">
                  <c:v>Loss</c:v>
                </c:pt>
              </c:strCache>
            </c:strRef>
          </c:tx>
          <c:spPr>
            <a:solidFill>
              <a:schemeClr val="accent2"/>
            </a:solidFill>
            <a:ln>
              <a:noFill/>
            </a:ln>
            <a:effectLst/>
          </c:spPr>
          <c:invertIfNegative val="0"/>
          <c:cat>
            <c:strRef>
              <c:f>Sheet1!$A$2:$A$4</c:f>
              <c:strCache>
                <c:ptCount val="3"/>
                <c:pt idx="0">
                  <c:v>NASNetLarge</c:v>
                </c:pt>
                <c:pt idx="1">
                  <c:v>VGG16</c:v>
                </c:pt>
                <c:pt idx="2">
                  <c:v>EfficientNetB5</c:v>
                </c:pt>
              </c:strCache>
            </c:strRef>
          </c:cat>
          <c:val>
            <c:numRef>
              <c:f>Sheet1!$C$2:$C$4</c:f>
              <c:numCache>
                <c:formatCode>General</c:formatCode>
                <c:ptCount val="3"/>
                <c:pt idx="0">
                  <c:v>0.63759999999999994</c:v>
                </c:pt>
                <c:pt idx="1">
                  <c:v>0.40600000000000003</c:v>
                </c:pt>
                <c:pt idx="2">
                  <c:v>0.38800000000000001</c:v>
                </c:pt>
              </c:numCache>
            </c:numRef>
          </c:val>
          <c:extLst>
            <c:ext xmlns:c16="http://schemas.microsoft.com/office/drawing/2014/chart" uri="{C3380CC4-5D6E-409C-BE32-E72D297353CC}">
              <c16:uniqueId val="{00000001-B6E7-4048-B997-D1127CD90D66}"/>
            </c:ext>
          </c:extLst>
        </c:ser>
        <c:dLbls>
          <c:showLegendKey val="0"/>
          <c:showVal val="0"/>
          <c:showCatName val="0"/>
          <c:showSerName val="0"/>
          <c:showPercent val="0"/>
          <c:showBubbleSize val="0"/>
        </c:dLbls>
        <c:gapWidth val="219"/>
        <c:overlap val="-27"/>
        <c:axId val="791039008"/>
        <c:axId val="791039840"/>
      </c:barChart>
      <c:catAx>
        <c:axId val="791039008"/>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791039840"/>
        <c:crosses val="autoZero"/>
        <c:auto val="1"/>
        <c:lblAlgn val="ctr"/>
        <c:lblOffset val="100"/>
        <c:noMultiLvlLbl val="0"/>
      </c:catAx>
      <c:valAx>
        <c:axId val="791039840"/>
        <c:scaling>
          <c:orientation val="minMax"/>
          <c:max val="1"/>
        </c:scaling>
        <c:delete val="0"/>
        <c:axPos val="l"/>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Candara" panose="020E0502030303020204" pitchFamily="34" charset="0"/>
                <a:ea typeface="+mn-ea"/>
                <a:cs typeface="+mn-cs"/>
              </a:defRPr>
            </a:pPr>
            <a:endParaRPr lang="en-US"/>
          </a:p>
        </c:txPr>
        <c:crossAx val="791039008"/>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1800" b="0" i="0" u="none" strike="noStrike" kern="1200" baseline="0">
                <a:solidFill>
                  <a:schemeClr val="tx1">
                    <a:lumMod val="65000"/>
                    <a:lumOff val="35000"/>
                  </a:schemeClr>
                </a:solidFill>
                <a:latin typeface="Candara" panose="020E0502030303020204" pitchFamily="34" charset="0"/>
                <a:ea typeface="+mn-ea"/>
                <a:cs typeface="+mn-cs"/>
              </a:defRPr>
            </a:pPr>
            <a:endParaRPr lang="en-US"/>
          </a:p>
        </c:txPr>
      </c:dTable>
      <c:spPr>
        <a:noFill/>
        <a:ln>
          <a:noFill/>
        </a:ln>
        <a:effectLst/>
      </c:spPr>
    </c:plotArea>
    <c:legend>
      <c:legendPos val="b"/>
      <c:layout/>
      <c:overlay val="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Candara" panose="020E0502030303020204" pitchFamily="34" charset="0"/>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47">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9"/>
        <p:cNvGrpSpPr/>
        <p:nvPr/>
      </p:nvGrpSpPr>
      <p:grpSpPr>
        <a:xfrm>
          <a:off x="0" y="0"/>
          <a:ext cx="0" cy="0"/>
          <a:chOff x="0" y="0"/>
          <a:chExt cx="0" cy="0"/>
        </a:xfrm>
      </p:grpSpPr>
      <p:sp>
        <p:nvSpPr>
          <p:cNvPr id="1020" name="Google Shape;1020;ga073618e60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1" name="Google Shape;1021;ga073618e60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5"/>
        <p:cNvGrpSpPr/>
        <p:nvPr/>
      </p:nvGrpSpPr>
      <p:grpSpPr>
        <a:xfrm>
          <a:off x="0" y="0"/>
          <a:ext cx="0" cy="0"/>
          <a:chOff x="0" y="0"/>
          <a:chExt cx="0" cy="0"/>
        </a:xfrm>
      </p:grpSpPr>
      <p:sp>
        <p:nvSpPr>
          <p:cNvPr id="1066" name="Google Shape;1066;ga073618e60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7" name="Google Shape;1067;ga073618e60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smtClean="0"/>
              <a:t>Tập</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a:t>
            </a:r>
            <a:r>
              <a:rPr lang="en-US" baseline="0" dirty="0" err="1" smtClean="0"/>
              <a:t>huấn</a:t>
            </a:r>
            <a:r>
              <a:rPr lang="en-US" baseline="0" dirty="0" smtClean="0"/>
              <a:t> </a:t>
            </a:r>
            <a:r>
              <a:rPr lang="en-US" baseline="0" dirty="0" err="1" smtClean="0"/>
              <a:t>luyện</a:t>
            </a: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5"/>
        <p:cNvGrpSpPr/>
        <p:nvPr/>
      </p:nvGrpSpPr>
      <p:grpSpPr>
        <a:xfrm>
          <a:off x="0" y="0"/>
          <a:ext cx="0" cy="0"/>
          <a:chOff x="0" y="0"/>
          <a:chExt cx="0" cy="0"/>
        </a:xfrm>
      </p:grpSpPr>
      <p:sp>
        <p:nvSpPr>
          <p:cNvPr id="1066" name="Google Shape;1066;ga073618e60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7" name="Google Shape;1067;ga073618e60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smtClean="0"/>
              <a:t>Kịch</a:t>
            </a:r>
            <a:r>
              <a:rPr lang="en-US" baseline="0" dirty="0" smtClean="0"/>
              <a:t> </a:t>
            </a:r>
            <a:r>
              <a:rPr lang="en-US" baseline="0" dirty="0" err="1" smtClean="0"/>
              <a:t>bản</a:t>
            </a:r>
            <a:r>
              <a:rPr lang="en-US" baseline="0" dirty="0" smtClean="0"/>
              <a:t> </a:t>
            </a:r>
            <a:r>
              <a:rPr lang="en-US" baseline="0" dirty="0" err="1" smtClean="0"/>
              <a:t>huấn</a:t>
            </a:r>
            <a:r>
              <a:rPr lang="en-US" baseline="0" dirty="0" smtClean="0"/>
              <a:t> </a:t>
            </a:r>
            <a:r>
              <a:rPr lang="en-US" baseline="0" dirty="0" err="1" smtClean="0"/>
              <a:t>luyện</a:t>
            </a:r>
            <a:endParaRPr dirty="0"/>
          </a:p>
        </p:txBody>
      </p:sp>
    </p:spTree>
    <p:extLst>
      <p:ext uri="{BB962C8B-B14F-4D97-AF65-F5344CB8AC3E}">
        <p14:creationId xmlns:p14="http://schemas.microsoft.com/office/powerpoint/2010/main" val="13659256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0"/>
        <p:cNvGrpSpPr/>
        <p:nvPr/>
      </p:nvGrpSpPr>
      <p:grpSpPr>
        <a:xfrm>
          <a:off x="0" y="0"/>
          <a:ext cx="0" cy="0"/>
          <a:chOff x="0" y="0"/>
          <a:chExt cx="0" cy="0"/>
        </a:xfrm>
      </p:grpSpPr>
      <p:sp>
        <p:nvSpPr>
          <p:cNvPr id="1051" name="Google Shape;1051;ga073618e60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2" name="Google Shape;1052;ga073618e60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759663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4"/>
        <p:cNvGrpSpPr/>
        <p:nvPr/>
      </p:nvGrpSpPr>
      <p:grpSpPr>
        <a:xfrm>
          <a:off x="0" y="0"/>
          <a:ext cx="0" cy="0"/>
          <a:chOff x="0" y="0"/>
          <a:chExt cx="0" cy="0"/>
        </a:xfrm>
      </p:grpSpPr>
      <p:sp>
        <p:nvSpPr>
          <p:cNvPr id="1075" name="Google Shape;1075;ga073618e60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6" name="Google Shape;1076;ga073618e60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smtClean="0"/>
              <a:t>VGG16: </a:t>
            </a:r>
            <a:r>
              <a:rPr lang="en-US" sz="1100" dirty="0" err="1" smtClean="0">
                <a:effectLst/>
                <a:latin typeface="Times New Roman" panose="02020603050405020304" pitchFamily="18" charset="0"/>
                <a:ea typeface="Times New Roman" panose="02020603050405020304" pitchFamily="18" charset="0"/>
              </a:rPr>
              <a:t>Độ</a:t>
            </a:r>
            <a:r>
              <a:rPr lang="en-US" sz="1100" dirty="0" smtClean="0">
                <a:effectLst/>
                <a:latin typeface="Times New Roman" panose="02020603050405020304" pitchFamily="18" charset="0"/>
                <a:ea typeface="Times New Roman" panose="02020603050405020304" pitchFamily="18" charset="0"/>
              </a:rPr>
              <a:t> </a:t>
            </a:r>
            <a:r>
              <a:rPr lang="en-US" sz="1100" dirty="0" err="1" smtClean="0">
                <a:effectLst/>
                <a:latin typeface="Times New Roman" panose="02020603050405020304" pitchFamily="18" charset="0"/>
                <a:ea typeface="Times New Roman" panose="02020603050405020304" pitchFamily="18" charset="0"/>
              </a:rPr>
              <a:t>chính</a:t>
            </a:r>
            <a:r>
              <a:rPr lang="en-US" sz="1100" dirty="0" smtClean="0">
                <a:effectLst/>
                <a:latin typeface="Times New Roman" panose="02020603050405020304" pitchFamily="18" charset="0"/>
                <a:ea typeface="Times New Roman" panose="02020603050405020304" pitchFamily="18" charset="0"/>
              </a:rPr>
              <a:t> </a:t>
            </a:r>
            <a:r>
              <a:rPr lang="en-US" sz="1100" dirty="0" err="1" smtClean="0">
                <a:effectLst/>
                <a:latin typeface="Times New Roman" panose="02020603050405020304" pitchFamily="18" charset="0"/>
                <a:ea typeface="Times New Roman" panose="02020603050405020304" pitchFamily="18" charset="0"/>
              </a:rPr>
              <a:t>xác</a:t>
            </a:r>
            <a:r>
              <a:rPr lang="en-US" sz="1100" dirty="0" smtClean="0">
                <a:effectLst/>
                <a:latin typeface="Times New Roman" panose="02020603050405020304" pitchFamily="18" charset="0"/>
                <a:ea typeface="Times New Roman" panose="02020603050405020304" pitchFamily="18" charset="0"/>
              </a:rPr>
              <a:t> </a:t>
            </a:r>
            <a:r>
              <a:rPr lang="en-US" sz="1100" dirty="0" err="1" smtClean="0">
                <a:effectLst/>
                <a:latin typeface="Times New Roman" panose="02020603050405020304" pitchFamily="18" charset="0"/>
                <a:ea typeface="Times New Roman" panose="02020603050405020304" pitchFamily="18" charset="0"/>
              </a:rPr>
              <a:t>mô</a:t>
            </a:r>
            <a:r>
              <a:rPr lang="en-US" sz="1100" dirty="0" smtClean="0">
                <a:effectLst/>
                <a:latin typeface="Times New Roman" panose="02020603050405020304" pitchFamily="18" charset="0"/>
                <a:ea typeface="Times New Roman" panose="02020603050405020304" pitchFamily="18" charset="0"/>
              </a:rPr>
              <a:t> </a:t>
            </a:r>
            <a:r>
              <a:rPr lang="en-US" sz="1100" dirty="0" err="1" smtClean="0">
                <a:effectLst/>
                <a:latin typeface="Times New Roman" panose="02020603050405020304" pitchFamily="18" charset="0"/>
                <a:ea typeface="Times New Roman" panose="02020603050405020304" pitchFamily="18" charset="0"/>
              </a:rPr>
              <a:t>hình</a:t>
            </a:r>
            <a:r>
              <a:rPr lang="en-US" sz="1100" dirty="0" smtClean="0">
                <a:effectLst/>
                <a:latin typeface="Times New Roman" panose="02020603050405020304" pitchFamily="18" charset="0"/>
                <a:ea typeface="Times New Roman" panose="02020603050405020304" pitchFamily="18" charset="0"/>
              </a:rPr>
              <a:t> </a:t>
            </a:r>
            <a:r>
              <a:rPr lang="en-US" sz="1100" dirty="0" err="1" smtClean="0">
                <a:effectLst/>
                <a:latin typeface="Times New Roman" panose="02020603050405020304" pitchFamily="18" charset="0"/>
                <a:ea typeface="Times New Roman" panose="02020603050405020304" pitchFamily="18" charset="0"/>
              </a:rPr>
              <a:t>đạt</a:t>
            </a:r>
            <a:r>
              <a:rPr lang="en-US" sz="1100" dirty="0" smtClean="0">
                <a:effectLst/>
                <a:latin typeface="Times New Roman" panose="02020603050405020304" pitchFamily="18" charset="0"/>
                <a:ea typeface="Times New Roman" panose="02020603050405020304" pitchFamily="18" charset="0"/>
              </a:rPr>
              <a:t> </a:t>
            </a:r>
            <a:r>
              <a:rPr lang="en-US" sz="1100" dirty="0" smtClean="0">
                <a:effectLst/>
                <a:latin typeface="Times New Roman" panose="02020603050405020304" pitchFamily="18" charset="0"/>
                <a:ea typeface="Times New Roman" panose="02020603050405020304" pitchFamily="18" charset="0"/>
              </a:rPr>
              <a:t>99,87% </a:t>
            </a:r>
            <a:r>
              <a:rPr lang="en-US" sz="1100" dirty="0" smtClean="0">
                <a:effectLst/>
                <a:latin typeface="Times New Roman" panose="02020603050405020304" pitchFamily="18" charset="0"/>
                <a:ea typeface="Times New Roman" panose="02020603050405020304" pitchFamily="18" charset="0"/>
              </a:rPr>
              <a:t>ở </a:t>
            </a:r>
            <a:r>
              <a:rPr lang="en-US" sz="1100" dirty="0" err="1" smtClean="0">
                <a:effectLst/>
                <a:latin typeface="Times New Roman" panose="02020603050405020304" pitchFamily="18" charset="0"/>
                <a:ea typeface="Times New Roman" panose="02020603050405020304" pitchFamily="18" charset="0"/>
              </a:rPr>
              <a:t>tập</a:t>
            </a:r>
            <a:r>
              <a:rPr lang="en-US" sz="1100" baseline="0" dirty="0" smtClean="0">
                <a:effectLst/>
                <a:latin typeface="Times New Roman" panose="02020603050405020304" pitchFamily="18" charset="0"/>
                <a:ea typeface="Times New Roman" panose="02020603050405020304" pitchFamily="18" charset="0"/>
              </a:rPr>
              <a:t> </a:t>
            </a:r>
            <a:r>
              <a:rPr lang="en-US" sz="1100" dirty="0" err="1" smtClean="0">
                <a:effectLst/>
                <a:latin typeface="Times New Roman" panose="02020603050405020304" pitchFamily="18" charset="0"/>
                <a:ea typeface="Times New Roman" panose="02020603050405020304" pitchFamily="18" charset="0"/>
              </a:rPr>
              <a:t>val</a:t>
            </a:r>
            <a:r>
              <a:rPr lang="en-US" sz="1100" baseline="0" dirty="0" smtClean="0">
                <a:effectLst/>
                <a:latin typeface="Times New Roman" panose="02020603050405020304" pitchFamily="18" charset="0"/>
                <a:ea typeface="Times New Roman" panose="02020603050405020304" pitchFamily="18" charset="0"/>
              </a:rPr>
              <a:t> </a:t>
            </a:r>
            <a:r>
              <a:rPr lang="en-US" sz="1100" dirty="0" smtClean="0">
                <a:effectLst/>
                <a:latin typeface="Times New Roman" panose="02020603050405020304" pitchFamily="18" charset="0"/>
                <a:ea typeface="Times New Roman" panose="02020603050405020304" pitchFamily="18" charset="0"/>
              </a:rPr>
              <a:t>, ở </a:t>
            </a:r>
            <a:r>
              <a:rPr lang="en-US" sz="1100" dirty="0" err="1" smtClean="0">
                <a:effectLst/>
                <a:latin typeface="Times New Roman" panose="02020603050405020304" pitchFamily="18" charset="0"/>
                <a:ea typeface="Times New Roman" panose="02020603050405020304" pitchFamily="18" charset="0"/>
              </a:rPr>
              <a:t>thực</a:t>
            </a:r>
            <a:r>
              <a:rPr lang="en-US" sz="1100" baseline="0" dirty="0" smtClean="0">
                <a:effectLst/>
                <a:latin typeface="Times New Roman" panose="02020603050405020304" pitchFamily="18" charset="0"/>
                <a:ea typeface="Times New Roman" panose="02020603050405020304" pitchFamily="18" charset="0"/>
              </a:rPr>
              <a:t> </a:t>
            </a:r>
            <a:r>
              <a:rPr lang="en-US" sz="1100" baseline="0" dirty="0" err="1" smtClean="0">
                <a:effectLst/>
                <a:latin typeface="Times New Roman" panose="02020603050405020304" pitchFamily="18" charset="0"/>
                <a:ea typeface="Times New Roman" panose="02020603050405020304" pitchFamily="18" charset="0"/>
              </a:rPr>
              <a:t>nghiệm</a:t>
            </a:r>
            <a:r>
              <a:rPr lang="en-US" sz="1100" baseline="0" dirty="0" smtClean="0">
                <a:effectLst/>
                <a:latin typeface="Times New Roman" panose="02020603050405020304" pitchFamily="18" charset="0"/>
                <a:ea typeface="Times New Roman" panose="02020603050405020304" pitchFamily="18" charset="0"/>
              </a:rPr>
              <a:t> </a:t>
            </a:r>
            <a:r>
              <a:rPr lang="en-US" sz="1100" dirty="0" err="1" smtClean="0">
                <a:effectLst/>
                <a:latin typeface="Times New Roman" panose="02020603050405020304" pitchFamily="18" charset="0"/>
                <a:ea typeface="Times New Roman" panose="02020603050405020304" pitchFamily="18" charset="0"/>
              </a:rPr>
              <a:t>đạt</a:t>
            </a:r>
            <a:r>
              <a:rPr lang="en-US" sz="1100" dirty="0" smtClean="0">
                <a:effectLst/>
                <a:latin typeface="Times New Roman" panose="02020603050405020304" pitchFamily="18" charset="0"/>
                <a:ea typeface="Times New Roman" panose="02020603050405020304" pitchFamily="18" charset="0"/>
              </a:rPr>
              <a:t> 98%</a:t>
            </a:r>
            <a:endParaRPr lang="en-US" sz="1100" dirty="0" smtClean="0">
              <a:effectLst/>
              <a:latin typeface="Times New Roman" panose="02020603050405020304" pitchFamily="18" charset="0"/>
              <a:ea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smtClean="0"/>
              <a:t>EfficientNetB5: </a:t>
            </a:r>
            <a:r>
              <a:rPr lang="en-US" sz="1100" dirty="0" err="1" smtClean="0">
                <a:effectLst/>
                <a:latin typeface="Times New Roman" panose="02020603050405020304" pitchFamily="18" charset="0"/>
                <a:ea typeface="Times New Roman" panose="02020603050405020304" pitchFamily="18" charset="0"/>
              </a:rPr>
              <a:t>Độ</a:t>
            </a:r>
            <a:r>
              <a:rPr lang="en-US" sz="1100" dirty="0" smtClean="0">
                <a:effectLst/>
                <a:latin typeface="Times New Roman" panose="02020603050405020304" pitchFamily="18" charset="0"/>
                <a:ea typeface="Times New Roman" panose="02020603050405020304" pitchFamily="18" charset="0"/>
              </a:rPr>
              <a:t> </a:t>
            </a:r>
            <a:r>
              <a:rPr lang="en-US" sz="1100" dirty="0" err="1" smtClean="0">
                <a:effectLst/>
                <a:latin typeface="Times New Roman" panose="02020603050405020304" pitchFamily="18" charset="0"/>
                <a:ea typeface="Times New Roman" panose="02020603050405020304" pitchFamily="18" charset="0"/>
              </a:rPr>
              <a:t>chính</a:t>
            </a:r>
            <a:r>
              <a:rPr lang="en-US" sz="1100" dirty="0" smtClean="0">
                <a:effectLst/>
                <a:latin typeface="Times New Roman" panose="02020603050405020304" pitchFamily="18" charset="0"/>
                <a:ea typeface="Times New Roman" panose="02020603050405020304" pitchFamily="18" charset="0"/>
              </a:rPr>
              <a:t> </a:t>
            </a:r>
            <a:r>
              <a:rPr lang="en-US" sz="1100" dirty="0" err="1" smtClean="0">
                <a:effectLst/>
                <a:latin typeface="Times New Roman" panose="02020603050405020304" pitchFamily="18" charset="0"/>
                <a:ea typeface="Times New Roman" panose="02020603050405020304" pitchFamily="18" charset="0"/>
              </a:rPr>
              <a:t>xác</a:t>
            </a:r>
            <a:r>
              <a:rPr lang="en-US" sz="1100" dirty="0" smtClean="0">
                <a:effectLst/>
                <a:latin typeface="Times New Roman" panose="02020603050405020304" pitchFamily="18" charset="0"/>
                <a:ea typeface="Times New Roman" panose="02020603050405020304" pitchFamily="18" charset="0"/>
              </a:rPr>
              <a:t> </a:t>
            </a:r>
            <a:r>
              <a:rPr lang="en-US" sz="1100" dirty="0" err="1" smtClean="0">
                <a:effectLst/>
                <a:latin typeface="Times New Roman" panose="02020603050405020304" pitchFamily="18" charset="0"/>
                <a:ea typeface="Times New Roman" panose="02020603050405020304" pitchFamily="18" charset="0"/>
              </a:rPr>
              <a:t>mô</a:t>
            </a:r>
            <a:r>
              <a:rPr lang="en-US" sz="1100" dirty="0" smtClean="0">
                <a:effectLst/>
                <a:latin typeface="Times New Roman" panose="02020603050405020304" pitchFamily="18" charset="0"/>
                <a:ea typeface="Times New Roman" panose="02020603050405020304" pitchFamily="18" charset="0"/>
              </a:rPr>
              <a:t> </a:t>
            </a:r>
            <a:r>
              <a:rPr lang="en-US" sz="1100" dirty="0" err="1" smtClean="0">
                <a:effectLst/>
                <a:latin typeface="Times New Roman" panose="02020603050405020304" pitchFamily="18" charset="0"/>
                <a:ea typeface="Times New Roman" panose="02020603050405020304" pitchFamily="18" charset="0"/>
              </a:rPr>
              <a:t>hình</a:t>
            </a:r>
            <a:r>
              <a:rPr lang="en-US" sz="1100" dirty="0" smtClean="0">
                <a:effectLst/>
                <a:latin typeface="Times New Roman" panose="02020603050405020304" pitchFamily="18" charset="0"/>
                <a:ea typeface="Times New Roman" panose="02020603050405020304" pitchFamily="18" charset="0"/>
              </a:rPr>
              <a:t> </a:t>
            </a:r>
            <a:r>
              <a:rPr lang="en-US" sz="1100" dirty="0" err="1" smtClean="0">
                <a:effectLst/>
                <a:latin typeface="Times New Roman" panose="02020603050405020304" pitchFamily="18" charset="0"/>
                <a:ea typeface="Times New Roman" panose="02020603050405020304" pitchFamily="18" charset="0"/>
              </a:rPr>
              <a:t>đạt</a:t>
            </a:r>
            <a:r>
              <a:rPr lang="en-US" sz="1100" dirty="0" smtClean="0">
                <a:effectLst/>
                <a:latin typeface="Times New Roman" panose="02020603050405020304" pitchFamily="18" charset="0"/>
                <a:ea typeface="Times New Roman" panose="02020603050405020304" pitchFamily="18" charset="0"/>
              </a:rPr>
              <a:t> </a:t>
            </a:r>
            <a:r>
              <a:rPr lang="en-US" sz="1100" dirty="0" smtClean="0">
                <a:effectLst/>
                <a:latin typeface="Times New Roman" panose="02020603050405020304" pitchFamily="18" charset="0"/>
                <a:ea typeface="Times New Roman" panose="02020603050405020304" pitchFamily="18" charset="0"/>
              </a:rPr>
              <a:t>96,9% </a:t>
            </a:r>
            <a:r>
              <a:rPr lang="en-US" sz="1100" dirty="0" smtClean="0">
                <a:effectLst/>
                <a:latin typeface="Times New Roman" panose="02020603050405020304" pitchFamily="18" charset="0"/>
                <a:ea typeface="Times New Roman" panose="02020603050405020304" pitchFamily="18" charset="0"/>
              </a:rPr>
              <a:t>ở </a:t>
            </a:r>
            <a:r>
              <a:rPr lang="en-US" sz="1100" dirty="0" err="1" smtClean="0">
                <a:effectLst/>
                <a:latin typeface="Times New Roman" panose="02020603050405020304" pitchFamily="18" charset="0"/>
                <a:ea typeface="Times New Roman" panose="02020603050405020304" pitchFamily="18" charset="0"/>
              </a:rPr>
              <a:t>tập</a:t>
            </a:r>
            <a:r>
              <a:rPr lang="en-US" sz="1100" dirty="0" smtClean="0">
                <a:effectLst/>
                <a:latin typeface="Times New Roman" panose="02020603050405020304" pitchFamily="18" charset="0"/>
                <a:ea typeface="Times New Roman" panose="02020603050405020304" pitchFamily="18" charset="0"/>
              </a:rPr>
              <a:t> </a:t>
            </a:r>
            <a:r>
              <a:rPr lang="en-US" sz="1100" dirty="0" err="1" smtClean="0">
                <a:effectLst/>
                <a:latin typeface="Times New Roman" panose="02020603050405020304" pitchFamily="18" charset="0"/>
                <a:ea typeface="Times New Roman" panose="02020603050405020304" pitchFamily="18" charset="0"/>
              </a:rPr>
              <a:t>val</a:t>
            </a:r>
            <a:r>
              <a:rPr lang="en-US" sz="1100" dirty="0" smtClean="0">
                <a:effectLst/>
                <a:latin typeface="Times New Roman" panose="02020603050405020304" pitchFamily="18" charset="0"/>
                <a:ea typeface="Times New Roman" panose="02020603050405020304" pitchFamily="18" charset="0"/>
              </a:rPr>
              <a:t>, </a:t>
            </a:r>
            <a:r>
              <a:rPr lang="en-US" sz="1100" dirty="0" smtClean="0">
                <a:effectLst/>
                <a:latin typeface="Times New Roman" panose="02020603050405020304" pitchFamily="18" charset="0"/>
                <a:ea typeface="Times New Roman" panose="02020603050405020304" pitchFamily="18" charset="0"/>
              </a:rPr>
              <a:t>ở </a:t>
            </a:r>
            <a:r>
              <a:rPr lang="en-US" sz="1100" dirty="0" err="1" smtClean="0">
                <a:effectLst/>
                <a:latin typeface="Times New Roman" panose="02020603050405020304" pitchFamily="18" charset="0"/>
                <a:ea typeface="Times New Roman" panose="02020603050405020304" pitchFamily="18" charset="0"/>
              </a:rPr>
              <a:t>tập</a:t>
            </a:r>
            <a:r>
              <a:rPr lang="en-US" sz="1100" dirty="0" smtClean="0">
                <a:effectLst/>
                <a:latin typeface="Times New Roman" panose="02020603050405020304" pitchFamily="18" charset="0"/>
                <a:ea typeface="Times New Roman" panose="02020603050405020304" pitchFamily="18" charset="0"/>
              </a:rPr>
              <a:t> </a:t>
            </a:r>
            <a:r>
              <a:rPr lang="en-US" sz="1100" dirty="0" err="1" smtClean="0">
                <a:effectLst/>
                <a:latin typeface="Times New Roman" panose="02020603050405020304" pitchFamily="18" charset="0"/>
                <a:ea typeface="Times New Roman" panose="02020603050405020304" pitchFamily="18" charset="0"/>
              </a:rPr>
              <a:t>thực</a:t>
            </a:r>
            <a:r>
              <a:rPr lang="en-US" sz="1100" baseline="0" dirty="0" smtClean="0">
                <a:effectLst/>
                <a:latin typeface="Times New Roman" panose="02020603050405020304" pitchFamily="18" charset="0"/>
                <a:ea typeface="Times New Roman" panose="02020603050405020304" pitchFamily="18" charset="0"/>
              </a:rPr>
              <a:t> </a:t>
            </a:r>
            <a:r>
              <a:rPr lang="en-US" sz="1100" baseline="0" dirty="0" err="1" smtClean="0">
                <a:effectLst/>
                <a:latin typeface="Times New Roman" panose="02020603050405020304" pitchFamily="18" charset="0"/>
                <a:ea typeface="Times New Roman" panose="02020603050405020304" pitchFamily="18" charset="0"/>
              </a:rPr>
              <a:t>nghiệm</a:t>
            </a:r>
            <a:r>
              <a:rPr lang="en-US" sz="1100" baseline="0" dirty="0" smtClean="0">
                <a:effectLst/>
                <a:latin typeface="Times New Roman" panose="02020603050405020304" pitchFamily="18" charset="0"/>
                <a:ea typeface="Times New Roman" panose="02020603050405020304" pitchFamily="18" charset="0"/>
              </a:rPr>
              <a:t> </a:t>
            </a:r>
            <a:r>
              <a:rPr lang="en-US" sz="1100" dirty="0" err="1" smtClean="0">
                <a:effectLst/>
                <a:latin typeface="Times New Roman" panose="02020603050405020304" pitchFamily="18" charset="0"/>
                <a:ea typeface="Times New Roman" panose="02020603050405020304" pitchFamily="18" charset="0"/>
              </a:rPr>
              <a:t>đạt</a:t>
            </a:r>
            <a:r>
              <a:rPr lang="en-US" sz="1100" baseline="0" dirty="0" smtClean="0">
                <a:effectLst/>
                <a:latin typeface="Times New Roman" panose="02020603050405020304" pitchFamily="18" charset="0"/>
                <a:ea typeface="Times New Roman" panose="02020603050405020304" pitchFamily="18" charset="0"/>
              </a:rPr>
              <a:t> 62%.</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err="1" smtClean="0"/>
              <a:t>NASNetLarge</a:t>
            </a:r>
            <a:r>
              <a:rPr lang="en-US" sz="1600" dirty="0" smtClean="0"/>
              <a:t>: </a:t>
            </a:r>
            <a:r>
              <a:rPr lang="en-US" sz="1100" dirty="0" err="1" smtClean="0">
                <a:effectLst/>
                <a:latin typeface="Times New Roman" panose="02020603050405020304" pitchFamily="18" charset="0"/>
                <a:ea typeface="Times New Roman" panose="02020603050405020304" pitchFamily="18" charset="0"/>
              </a:rPr>
              <a:t>Độ</a:t>
            </a:r>
            <a:r>
              <a:rPr lang="en-US" sz="1100" dirty="0" smtClean="0">
                <a:effectLst/>
                <a:latin typeface="Times New Roman" panose="02020603050405020304" pitchFamily="18" charset="0"/>
                <a:ea typeface="Times New Roman" panose="02020603050405020304" pitchFamily="18" charset="0"/>
              </a:rPr>
              <a:t> </a:t>
            </a:r>
            <a:r>
              <a:rPr lang="en-US" sz="1100" dirty="0" err="1" smtClean="0">
                <a:effectLst/>
                <a:latin typeface="Times New Roman" panose="02020603050405020304" pitchFamily="18" charset="0"/>
                <a:ea typeface="Times New Roman" panose="02020603050405020304" pitchFamily="18" charset="0"/>
              </a:rPr>
              <a:t>chính</a:t>
            </a:r>
            <a:r>
              <a:rPr lang="en-US" sz="1100" dirty="0" smtClean="0">
                <a:effectLst/>
                <a:latin typeface="Times New Roman" panose="02020603050405020304" pitchFamily="18" charset="0"/>
                <a:ea typeface="Times New Roman" panose="02020603050405020304" pitchFamily="18" charset="0"/>
              </a:rPr>
              <a:t> </a:t>
            </a:r>
            <a:r>
              <a:rPr lang="en-US" sz="1100" dirty="0" err="1" smtClean="0">
                <a:effectLst/>
                <a:latin typeface="Times New Roman" panose="02020603050405020304" pitchFamily="18" charset="0"/>
                <a:ea typeface="Times New Roman" panose="02020603050405020304" pitchFamily="18" charset="0"/>
              </a:rPr>
              <a:t>xác</a:t>
            </a:r>
            <a:r>
              <a:rPr lang="en-US" sz="1100" dirty="0" smtClean="0">
                <a:effectLst/>
                <a:latin typeface="Times New Roman" panose="02020603050405020304" pitchFamily="18" charset="0"/>
                <a:ea typeface="Times New Roman" panose="02020603050405020304" pitchFamily="18" charset="0"/>
              </a:rPr>
              <a:t> </a:t>
            </a:r>
            <a:r>
              <a:rPr lang="en-US" sz="1100" dirty="0" err="1" smtClean="0">
                <a:effectLst/>
                <a:latin typeface="Times New Roman" panose="02020603050405020304" pitchFamily="18" charset="0"/>
                <a:ea typeface="Times New Roman" panose="02020603050405020304" pitchFamily="18" charset="0"/>
              </a:rPr>
              <a:t>mô</a:t>
            </a:r>
            <a:r>
              <a:rPr lang="en-US" sz="1100" dirty="0" smtClean="0">
                <a:effectLst/>
                <a:latin typeface="Times New Roman" panose="02020603050405020304" pitchFamily="18" charset="0"/>
                <a:ea typeface="Times New Roman" panose="02020603050405020304" pitchFamily="18" charset="0"/>
              </a:rPr>
              <a:t> </a:t>
            </a:r>
            <a:r>
              <a:rPr lang="en-US" sz="1100" dirty="0" err="1" smtClean="0">
                <a:effectLst/>
                <a:latin typeface="Times New Roman" panose="02020603050405020304" pitchFamily="18" charset="0"/>
                <a:ea typeface="Times New Roman" panose="02020603050405020304" pitchFamily="18" charset="0"/>
              </a:rPr>
              <a:t>hình</a:t>
            </a:r>
            <a:r>
              <a:rPr lang="en-US" sz="1100" dirty="0" smtClean="0">
                <a:effectLst/>
                <a:latin typeface="Times New Roman" panose="02020603050405020304" pitchFamily="18" charset="0"/>
                <a:ea typeface="Times New Roman" panose="02020603050405020304" pitchFamily="18" charset="0"/>
              </a:rPr>
              <a:t> </a:t>
            </a:r>
            <a:r>
              <a:rPr lang="en-US" sz="1100" dirty="0" err="1" smtClean="0">
                <a:effectLst/>
                <a:latin typeface="Times New Roman" panose="02020603050405020304" pitchFamily="18" charset="0"/>
                <a:ea typeface="Times New Roman" panose="02020603050405020304" pitchFamily="18" charset="0"/>
              </a:rPr>
              <a:t>đạt</a:t>
            </a:r>
            <a:r>
              <a:rPr lang="en-US" sz="1100" dirty="0" smtClean="0">
                <a:effectLst/>
                <a:latin typeface="Times New Roman" panose="02020603050405020304" pitchFamily="18" charset="0"/>
                <a:ea typeface="Times New Roman" panose="02020603050405020304" pitchFamily="18" charset="0"/>
              </a:rPr>
              <a:t> 87,99% ở </a:t>
            </a:r>
            <a:r>
              <a:rPr lang="en-US" sz="1100" dirty="0" err="1" smtClean="0">
                <a:effectLst/>
                <a:latin typeface="Times New Roman" panose="02020603050405020304" pitchFamily="18" charset="0"/>
                <a:ea typeface="Times New Roman" panose="02020603050405020304" pitchFamily="18" charset="0"/>
              </a:rPr>
              <a:t>tập</a:t>
            </a:r>
            <a:r>
              <a:rPr lang="en-US" sz="1100" dirty="0" smtClean="0">
                <a:effectLst/>
                <a:latin typeface="Times New Roman" panose="02020603050405020304" pitchFamily="18" charset="0"/>
                <a:ea typeface="Times New Roman" panose="02020603050405020304" pitchFamily="18" charset="0"/>
              </a:rPr>
              <a:t> </a:t>
            </a:r>
            <a:r>
              <a:rPr lang="en-US" sz="1100" dirty="0" err="1" smtClean="0">
                <a:effectLst/>
                <a:latin typeface="Times New Roman" panose="02020603050405020304" pitchFamily="18" charset="0"/>
                <a:ea typeface="Times New Roman" panose="02020603050405020304" pitchFamily="18" charset="0"/>
              </a:rPr>
              <a:t>val</a:t>
            </a:r>
            <a:r>
              <a:rPr lang="en-US" sz="1100" dirty="0" smtClean="0">
                <a:effectLst/>
                <a:latin typeface="Times New Roman" panose="02020603050405020304" pitchFamily="18" charset="0"/>
                <a:ea typeface="Times New Roman" panose="02020603050405020304" pitchFamily="18" charset="0"/>
              </a:rPr>
              <a:t>, ở </a:t>
            </a:r>
            <a:r>
              <a:rPr lang="en-US" sz="1100" dirty="0" err="1" smtClean="0">
                <a:effectLst/>
                <a:latin typeface="Times New Roman" panose="02020603050405020304" pitchFamily="18" charset="0"/>
                <a:ea typeface="Times New Roman" panose="02020603050405020304" pitchFamily="18" charset="0"/>
              </a:rPr>
              <a:t>tập</a:t>
            </a:r>
            <a:r>
              <a:rPr lang="en-US" sz="1100" dirty="0" smtClean="0">
                <a:effectLst/>
                <a:latin typeface="Times New Roman" panose="02020603050405020304" pitchFamily="18" charset="0"/>
                <a:ea typeface="Times New Roman" panose="02020603050405020304" pitchFamily="18" charset="0"/>
              </a:rPr>
              <a:t> </a:t>
            </a:r>
            <a:r>
              <a:rPr lang="en-US" sz="1100" dirty="0" err="1" smtClean="0">
                <a:effectLst/>
                <a:latin typeface="Times New Roman" panose="02020603050405020304" pitchFamily="18" charset="0"/>
                <a:ea typeface="Times New Roman" panose="02020603050405020304" pitchFamily="18" charset="0"/>
              </a:rPr>
              <a:t>thực</a:t>
            </a:r>
            <a:r>
              <a:rPr lang="en-US" sz="1100" baseline="0" dirty="0" smtClean="0">
                <a:effectLst/>
                <a:latin typeface="Times New Roman" panose="02020603050405020304" pitchFamily="18" charset="0"/>
                <a:ea typeface="Times New Roman" panose="02020603050405020304" pitchFamily="18" charset="0"/>
              </a:rPr>
              <a:t> </a:t>
            </a:r>
            <a:r>
              <a:rPr lang="en-US" sz="1100" baseline="0" dirty="0" err="1" smtClean="0">
                <a:effectLst/>
                <a:latin typeface="Times New Roman" panose="02020603050405020304" pitchFamily="18" charset="0"/>
                <a:ea typeface="Times New Roman" panose="02020603050405020304" pitchFamily="18" charset="0"/>
              </a:rPr>
              <a:t>nghiệm</a:t>
            </a:r>
            <a:r>
              <a:rPr lang="en-US" sz="1100" baseline="0" dirty="0" smtClean="0">
                <a:effectLst/>
                <a:latin typeface="Times New Roman" panose="02020603050405020304" pitchFamily="18" charset="0"/>
                <a:ea typeface="Times New Roman" panose="02020603050405020304" pitchFamily="18" charset="0"/>
              </a:rPr>
              <a:t> </a:t>
            </a:r>
            <a:r>
              <a:rPr lang="en-US" sz="1100" dirty="0" err="1" smtClean="0">
                <a:effectLst/>
                <a:latin typeface="Times New Roman" panose="02020603050405020304" pitchFamily="18" charset="0"/>
                <a:ea typeface="Times New Roman" panose="02020603050405020304" pitchFamily="18" charset="0"/>
              </a:rPr>
              <a:t>đạt</a:t>
            </a:r>
            <a:r>
              <a:rPr lang="en-US" sz="1100" dirty="0" smtClean="0">
                <a:effectLst/>
                <a:latin typeface="Times New Roman" panose="02020603050405020304" pitchFamily="18" charset="0"/>
                <a:ea typeface="Times New Roman" panose="02020603050405020304" pitchFamily="18" charset="0"/>
              </a:rPr>
              <a:t> 20%.</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dirty="0" smtClean="0">
              <a:effectLst/>
              <a:latin typeface="Times New Roman" panose="02020603050405020304" pitchFamily="18" charset="0"/>
              <a:ea typeface="Times New Roman" panose="02020603050405020304" pitchFamily="18" charset="0"/>
            </a:endParaRPr>
          </a:p>
          <a:p>
            <a:endParaRPr lang="vi-VN" sz="1600" dirty="0" smtClean="0"/>
          </a:p>
          <a:p>
            <a:pPr marL="0" lvl="0" indent="0" algn="l" rtl="0">
              <a:spcBef>
                <a:spcPts val="0"/>
              </a:spcBef>
              <a:spcAft>
                <a:spcPts val="0"/>
              </a:spcAft>
              <a:buNone/>
            </a:pPr>
            <a:endParaRPr dirty="0"/>
          </a:p>
        </p:txBody>
      </p:sp>
    </p:spTree>
    <p:extLst>
      <p:ext uri="{BB962C8B-B14F-4D97-AF65-F5344CB8AC3E}">
        <p14:creationId xmlns:p14="http://schemas.microsoft.com/office/powerpoint/2010/main" val="20382050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4"/>
        <p:cNvGrpSpPr/>
        <p:nvPr/>
      </p:nvGrpSpPr>
      <p:grpSpPr>
        <a:xfrm>
          <a:off x="0" y="0"/>
          <a:ext cx="0" cy="0"/>
          <a:chOff x="0" y="0"/>
          <a:chExt cx="0" cy="0"/>
        </a:xfrm>
      </p:grpSpPr>
      <p:sp>
        <p:nvSpPr>
          <p:cNvPr id="1075" name="Google Shape;1075;ga073618e60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6" name="Google Shape;1076;ga073618e60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lang="en-US" sz="1100" dirty="0" smtClean="0">
                <a:effectLst/>
                <a:latin typeface="Times New Roman" panose="02020603050405020304" pitchFamily="18" charset="0"/>
                <a:ea typeface="Times New Roman" panose="02020603050405020304" pitchFamily="18" charset="0"/>
              </a:rPr>
              <a:t>VGG16: </a:t>
            </a:r>
            <a:r>
              <a:rPr lang="vi-VN" sz="1100" dirty="0" smtClean="0">
                <a:solidFill>
                  <a:srgbClr val="000000"/>
                </a:solidFill>
                <a:effectLst/>
                <a:latin typeface="Times New Roman" panose="02020603050405020304" pitchFamily="18" charset="0"/>
                <a:ea typeface="MS Gothic" panose="020B0609070205080204" pitchFamily="49" charset="-128"/>
              </a:rPr>
              <a:t>độ mất </a:t>
            </a:r>
            <a:r>
              <a:rPr lang="vi-VN" sz="1100" dirty="0" smtClean="0">
                <a:solidFill>
                  <a:srgbClr val="000000"/>
                </a:solidFill>
                <a:effectLst/>
                <a:latin typeface="Times New Roman" panose="02020603050405020304" pitchFamily="18" charset="0"/>
                <a:ea typeface="MS Gothic" panose="020B0609070205080204" pitchFamily="49" charset="-128"/>
              </a:rPr>
              <a:t>mác</a:t>
            </a:r>
            <a:r>
              <a:rPr lang="en-US" sz="1100" baseline="0" dirty="0" smtClean="0">
                <a:solidFill>
                  <a:srgbClr val="000000"/>
                </a:solidFill>
                <a:effectLst/>
                <a:latin typeface="Times New Roman" panose="02020603050405020304" pitchFamily="18" charset="0"/>
                <a:ea typeface="MS Gothic" panose="020B0609070205080204" pitchFamily="49" charset="-128"/>
              </a:rPr>
              <a:t> </a:t>
            </a:r>
            <a:r>
              <a:rPr lang="en-US" sz="1100" baseline="0" dirty="0" err="1" smtClean="0">
                <a:solidFill>
                  <a:srgbClr val="000000"/>
                </a:solidFill>
                <a:effectLst/>
                <a:latin typeface="Times New Roman" panose="02020603050405020304" pitchFamily="18" charset="0"/>
                <a:ea typeface="MS Gothic" panose="020B0609070205080204" pitchFamily="49" charset="-128"/>
              </a:rPr>
              <a:t>là</a:t>
            </a:r>
            <a:r>
              <a:rPr lang="en-US" sz="1100" baseline="0" dirty="0" smtClean="0">
                <a:solidFill>
                  <a:srgbClr val="000000"/>
                </a:solidFill>
                <a:effectLst/>
                <a:latin typeface="Times New Roman" panose="02020603050405020304" pitchFamily="18" charset="0"/>
                <a:ea typeface="MS Gothic" panose="020B0609070205080204" pitchFamily="49" charset="-128"/>
              </a:rPr>
              <a:t>: 0.406</a:t>
            </a:r>
          </a:p>
          <a:p>
            <a:pPr marL="0" marR="0" lvl="0" indent="0" algn="just" defTabSz="914400" rtl="0" eaLnBrk="1" fontAlgn="auto" latinLnBrk="0" hangingPunct="1">
              <a:lnSpc>
                <a:spcPct val="150000"/>
              </a:lnSpc>
              <a:spcBef>
                <a:spcPts val="0"/>
              </a:spcBef>
              <a:spcAft>
                <a:spcPts val="0"/>
              </a:spcAft>
              <a:buClrTx/>
              <a:buSzTx/>
              <a:buFontTx/>
              <a:buNone/>
              <a:tabLst/>
              <a:defRPr/>
            </a:pPr>
            <a:r>
              <a:rPr lang="en-US" sz="1100" dirty="0" smtClean="0">
                <a:solidFill>
                  <a:srgbClr val="000000"/>
                </a:solidFill>
                <a:effectLst/>
                <a:latin typeface="Times New Roman" panose="02020603050405020304" pitchFamily="18" charset="0"/>
                <a:ea typeface="MS Gothic" panose="020B0609070205080204" pitchFamily="49" charset="-128"/>
              </a:rPr>
              <a:t>EfficientNetB5:</a:t>
            </a:r>
            <a:r>
              <a:rPr lang="vi-VN" sz="1100" dirty="0" smtClean="0">
                <a:solidFill>
                  <a:srgbClr val="000000"/>
                </a:solidFill>
                <a:effectLst/>
                <a:latin typeface="Times New Roman" panose="02020603050405020304" pitchFamily="18" charset="0"/>
                <a:ea typeface="MS Gothic" panose="020B0609070205080204" pitchFamily="49" charset="-128"/>
              </a:rPr>
              <a:t>độ </a:t>
            </a:r>
            <a:r>
              <a:rPr lang="vi-VN" sz="1100" dirty="0" smtClean="0">
                <a:solidFill>
                  <a:srgbClr val="000000"/>
                </a:solidFill>
                <a:effectLst/>
                <a:latin typeface="Times New Roman" panose="02020603050405020304" pitchFamily="18" charset="0"/>
                <a:ea typeface="MS Gothic" panose="020B0609070205080204" pitchFamily="49" charset="-128"/>
              </a:rPr>
              <a:t>mất </a:t>
            </a:r>
            <a:r>
              <a:rPr lang="en-US" sz="1100" dirty="0" err="1" smtClean="0">
                <a:solidFill>
                  <a:srgbClr val="000000"/>
                </a:solidFill>
                <a:effectLst/>
                <a:latin typeface="Times New Roman" panose="02020603050405020304" pitchFamily="18" charset="0"/>
                <a:ea typeface="MS Gothic" panose="020B0609070205080204" pitchFamily="49" charset="-128"/>
              </a:rPr>
              <a:t>mác</a:t>
            </a:r>
            <a:r>
              <a:rPr lang="en-US" sz="1100" baseline="0" dirty="0" smtClean="0">
                <a:solidFill>
                  <a:srgbClr val="000000"/>
                </a:solidFill>
                <a:effectLst/>
                <a:latin typeface="Times New Roman" panose="02020603050405020304" pitchFamily="18" charset="0"/>
                <a:ea typeface="MS Gothic" panose="020B0609070205080204" pitchFamily="49" charset="-128"/>
              </a:rPr>
              <a:t> </a:t>
            </a:r>
            <a:r>
              <a:rPr lang="en-US" sz="1100" baseline="0" dirty="0" err="1" smtClean="0">
                <a:solidFill>
                  <a:srgbClr val="000000"/>
                </a:solidFill>
                <a:effectLst/>
                <a:latin typeface="Times New Roman" panose="02020603050405020304" pitchFamily="18" charset="0"/>
                <a:ea typeface="MS Gothic" panose="020B0609070205080204" pitchFamily="49" charset="-128"/>
              </a:rPr>
              <a:t>là</a:t>
            </a:r>
            <a:r>
              <a:rPr lang="en-US" sz="1100" baseline="0" dirty="0" smtClean="0">
                <a:solidFill>
                  <a:srgbClr val="000000"/>
                </a:solidFill>
                <a:effectLst/>
                <a:latin typeface="Times New Roman" panose="02020603050405020304" pitchFamily="18" charset="0"/>
                <a:ea typeface="MS Gothic" panose="020B0609070205080204" pitchFamily="49" charset="-128"/>
              </a:rPr>
              <a:t>: 0.388</a:t>
            </a:r>
            <a:endParaRPr lang="vi-VN" sz="1100" dirty="0" smtClean="0">
              <a:effectLst/>
              <a:latin typeface="Times New Roman" panose="02020603050405020304" pitchFamily="18" charset="0"/>
              <a:ea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dirty="0" err="1" smtClean="0">
                <a:solidFill>
                  <a:srgbClr val="000000"/>
                </a:solidFill>
                <a:effectLst/>
                <a:latin typeface="Times New Roman" panose="02020603050405020304" pitchFamily="18" charset="0"/>
                <a:ea typeface="MS Gothic" panose="020B0609070205080204" pitchFamily="49" charset="-128"/>
              </a:rPr>
              <a:t>NASNetLarge</a:t>
            </a:r>
            <a:r>
              <a:rPr lang="en-US" sz="1100" dirty="0" smtClean="0">
                <a:solidFill>
                  <a:srgbClr val="000000"/>
                </a:solidFill>
                <a:effectLst/>
                <a:latin typeface="Times New Roman" panose="02020603050405020304" pitchFamily="18" charset="0"/>
                <a:ea typeface="MS Gothic" panose="020B0609070205080204" pitchFamily="49" charset="-128"/>
              </a:rPr>
              <a:t>:</a:t>
            </a:r>
            <a:r>
              <a:rPr lang="vi-VN" sz="1100" dirty="0" smtClean="0">
                <a:solidFill>
                  <a:srgbClr val="000000"/>
                </a:solidFill>
                <a:effectLst/>
                <a:latin typeface="Times New Roman" panose="02020603050405020304" pitchFamily="18" charset="0"/>
                <a:ea typeface="MS Gothic" panose="020B0609070205080204" pitchFamily="49" charset="-128"/>
              </a:rPr>
              <a:t>độ mất mác </a:t>
            </a:r>
            <a:r>
              <a:rPr lang="en-US" sz="1100" dirty="0" err="1" smtClean="0">
                <a:solidFill>
                  <a:srgbClr val="000000"/>
                </a:solidFill>
                <a:effectLst/>
                <a:latin typeface="Times New Roman" panose="02020603050405020304" pitchFamily="18" charset="0"/>
                <a:ea typeface="MS Gothic" panose="020B0609070205080204" pitchFamily="49" charset="-128"/>
              </a:rPr>
              <a:t>là</a:t>
            </a:r>
            <a:r>
              <a:rPr lang="en-US" sz="1100" baseline="0" dirty="0" smtClean="0">
                <a:solidFill>
                  <a:srgbClr val="000000"/>
                </a:solidFill>
                <a:effectLst/>
                <a:latin typeface="Times New Roman" panose="02020603050405020304" pitchFamily="18" charset="0"/>
                <a:ea typeface="MS Gothic" panose="020B0609070205080204" pitchFamily="49" charset="-128"/>
              </a:rPr>
              <a:t> 0.6376</a:t>
            </a:r>
            <a:endParaRPr lang="vi-VN" sz="1100" dirty="0" smtClean="0">
              <a:effectLst/>
              <a:latin typeface="Times New Roman" panose="02020603050405020304" pitchFamily="18" charset="0"/>
              <a:ea typeface="Times New Roman" panose="02020603050405020304" pitchFamily="18" charset="0"/>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22049586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9"/>
        <p:cNvGrpSpPr/>
        <p:nvPr/>
      </p:nvGrpSpPr>
      <p:grpSpPr>
        <a:xfrm>
          <a:off x="0" y="0"/>
          <a:ext cx="0" cy="0"/>
          <a:chOff x="0" y="0"/>
          <a:chExt cx="0" cy="0"/>
        </a:xfrm>
      </p:grpSpPr>
      <p:sp>
        <p:nvSpPr>
          <p:cNvPr id="1100" name="Google Shape;1100;gfd02da69d8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1" name="Google Shape;1101;gfd02da69d8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smtClean="0"/>
              <a:t>Thời</a:t>
            </a:r>
            <a:r>
              <a:rPr lang="en-US" baseline="0" dirty="0" smtClean="0"/>
              <a:t> </a:t>
            </a:r>
            <a:r>
              <a:rPr lang="en-US" baseline="0" dirty="0" err="1" smtClean="0"/>
              <a:t>gian</a:t>
            </a:r>
            <a:r>
              <a:rPr lang="en-US" baseline="0" dirty="0" smtClean="0"/>
              <a:t> </a:t>
            </a:r>
            <a:r>
              <a:rPr lang="en-US" baseline="0" dirty="0" err="1" smtClean="0"/>
              <a:t>huấn</a:t>
            </a:r>
            <a:r>
              <a:rPr lang="en-US" baseline="0" dirty="0" smtClean="0"/>
              <a:t> </a:t>
            </a:r>
            <a:r>
              <a:rPr lang="en-US" baseline="0" dirty="0" err="1" smtClean="0"/>
              <a:t>luyện</a:t>
            </a: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4"/>
        <p:cNvGrpSpPr/>
        <p:nvPr/>
      </p:nvGrpSpPr>
      <p:grpSpPr>
        <a:xfrm>
          <a:off x="0" y="0"/>
          <a:ext cx="0" cy="0"/>
          <a:chOff x="0" y="0"/>
          <a:chExt cx="0" cy="0"/>
        </a:xfrm>
      </p:grpSpPr>
      <p:sp>
        <p:nvSpPr>
          <p:cNvPr id="1075" name="Google Shape;1075;ga073618e60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6" name="Google Shape;1076;ga073618e60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en-US" dirty="0" err="1" smtClean="0">
                <a:sym typeface="Arial"/>
              </a:rPr>
              <a:t>Dựa</a:t>
            </a:r>
            <a:r>
              <a:rPr lang="en-US" dirty="0" smtClean="0">
                <a:sym typeface="Arial"/>
              </a:rPr>
              <a:t> </a:t>
            </a:r>
            <a:r>
              <a:rPr lang="en-US" dirty="0" err="1" smtClean="0">
                <a:sym typeface="Arial"/>
              </a:rPr>
              <a:t>vào</a:t>
            </a:r>
            <a:r>
              <a:rPr lang="en-US" dirty="0" smtClean="0">
                <a:sym typeface="Arial"/>
              </a:rPr>
              <a:t> </a:t>
            </a:r>
            <a:r>
              <a:rPr lang="en-US" dirty="0" err="1" smtClean="0">
                <a:sym typeface="Arial"/>
              </a:rPr>
              <a:t>biểu</a:t>
            </a:r>
            <a:r>
              <a:rPr lang="en-US" baseline="0" dirty="0" smtClean="0">
                <a:sym typeface="Arial"/>
              </a:rPr>
              <a:t> </a:t>
            </a:r>
            <a:r>
              <a:rPr lang="en-US" baseline="0" dirty="0" err="1" smtClean="0">
                <a:sym typeface="Arial"/>
              </a:rPr>
              <a:t>đồ</a:t>
            </a:r>
            <a:r>
              <a:rPr lang="en-US" dirty="0" smtClean="0">
                <a:sym typeface="Arial"/>
              </a:rPr>
              <a:t> </a:t>
            </a:r>
            <a:r>
              <a:rPr lang="en-US" dirty="0" err="1" smtClean="0">
                <a:sym typeface="Arial"/>
              </a:rPr>
              <a:t>trên</a:t>
            </a:r>
            <a:r>
              <a:rPr lang="en-US" dirty="0" smtClean="0">
                <a:sym typeface="Arial"/>
              </a:rPr>
              <a:t> ta </a:t>
            </a:r>
            <a:r>
              <a:rPr lang="en-US" dirty="0" err="1" smtClean="0">
                <a:sym typeface="Arial"/>
              </a:rPr>
              <a:t>thấy</a:t>
            </a:r>
            <a:r>
              <a:rPr lang="en-US" dirty="0" smtClean="0">
                <a:sym typeface="Arial"/>
              </a:rPr>
              <a:t>:</a:t>
            </a:r>
          </a:p>
          <a:p>
            <a:pPr marL="158750" indent="0">
              <a:buNone/>
            </a:pPr>
            <a:r>
              <a:rPr lang="en-US" dirty="0" smtClean="0">
                <a:sym typeface="Arial"/>
              </a:rPr>
              <a:t>+ </a:t>
            </a:r>
            <a:r>
              <a:rPr lang="en-US" dirty="0" err="1" smtClean="0">
                <a:sym typeface="Arial"/>
              </a:rPr>
              <a:t>Xét</a:t>
            </a:r>
            <a:r>
              <a:rPr lang="en-US" dirty="0" smtClean="0">
                <a:sym typeface="Arial"/>
              </a:rPr>
              <a:t> </a:t>
            </a:r>
            <a:r>
              <a:rPr lang="en-US" dirty="0" err="1" smtClean="0">
                <a:sym typeface="Arial"/>
              </a:rPr>
              <a:t>về</a:t>
            </a:r>
            <a:r>
              <a:rPr lang="en-US" dirty="0" smtClean="0">
                <a:sym typeface="Arial"/>
              </a:rPr>
              <a:t> </a:t>
            </a:r>
            <a:r>
              <a:rPr lang="en-US" dirty="0" err="1" smtClean="0">
                <a:sym typeface="Arial"/>
              </a:rPr>
              <a:t>độ</a:t>
            </a:r>
            <a:r>
              <a:rPr lang="en-US" dirty="0" smtClean="0">
                <a:sym typeface="Arial"/>
              </a:rPr>
              <a:t> </a:t>
            </a:r>
            <a:r>
              <a:rPr lang="en-US" dirty="0" err="1" smtClean="0">
                <a:sym typeface="Arial"/>
              </a:rPr>
              <a:t>chính</a:t>
            </a:r>
            <a:r>
              <a:rPr lang="en-US" dirty="0" smtClean="0">
                <a:sym typeface="Arial"/>
              </a:rPr>
              <a:t> </a:t>
            </a:r>
            <a:r>
              <a:rPr lang="en-US" dirty="0" err="1" smtClean="0">
                <a:sym typeface="Arial"/>
              </a:rPr>
              <a:t>xác</a:t>
            </a:r>
            <a:r>
              <a:rPr lang="en-US" dirty="0" smtClean="0">
                <a:sym typeface="Arial"/>
              </a:rPr>
              <a:t>: </a:t>
            </a:r>
            <a:r>
              <a:rPr lang="en-US" dirty="0" err="1" smtClean="0">
                <a:sym typeface="Arial"/>
              </a:rPr>
              <a:t>mô</a:t>
            </a:r>
            <a:r>
              <a:rPr lang="en-US" dirty="0" smtClean="0">
                <a:sym typeface="Arial"/>
              </a:rPr>
              <a:t> </a:t>
            </a:r>
            <a:r>
              <a:rPr lang="en-US" dirty="0" err="1" smtClean="0">
                <a:sym typeface="Arial"/>
              </a:rPr>
              <a:t>hình</a:t>
            </a:r>
            <a:r>
              <a:rPr lang="en-US" dirty="0" smtClean="0">
                <a:sym typeface="Arial"/>
              </a:rPr>
              <a:t> VGG16 </a:t>
            </a:r>
            <a:r>
              <a:rPr lang="en-US" dirty="0" err="1" smtClean="0">
                <a:sym typeface="Arial"/>
              </a:rPr>
              <a:t>là</a:t>
            </a:r>
            <a:r>
              <a:rPr lang="en-US" dirty="0" smtClean="0">
                <a:sym typeface="Arial"/>
              </a:rPr>
              <a:t> </a:t>
            </a:r>
            <a:r>
              <a:rPr lang="en-US" dirty="0" err="1" smtClean="0">
                <a:sym typeface="Arial"/>
              </a:rPr>
              <a:t>tốt</a:t>
            </a:r>
            <a:r>
              <a:rPr lang="en-US" dirty="0" smtClean="0">
                <a:sym typeface="Arial"/>
              </a:rPr>
              <a:t> </a:t>
            </a:r>
            <a:r>
              <a:rPr lang="en-US" dirty="0" err="1" smtClean="0">
                <a:sym typeface="Arial"/>
              </a:rPr>
              <a:t>nhất</a:t>
            </a:r>
            <a:r>
              <a:rPr lang="en-US" dirty="0" smtClean="0">
                <a:sym typeface="Arial"/>
              </a:rPr>
              <a:t> </a:t>
            </a:r>
            <a:r>
              <a:rPr lang="en-US" dirty="0" err="1" smtClean="0">
                <a:sym typeface="Arial"/>
              </a:rPr>
              <a:t>sau</a:t>
            </a:r>
            <a:r>
              <a:rPr lang="en-US" dirty="0" smtClean="0">
                <a:sym typeface="Arial"/>
              </a:rPr>
              <a:t> </a:t>
            </a:r>
            <a:r>
              <a:rPr lang="en-US" dirty="0" err="1" smtClean="0">
                <a:sym typeface="Arial"/>
              </a:rPr>
              <a:t>đó</a:t>
            </a:r>
            <a:r>
              <a:rPr lang="en-US" dirty="0" smtClean="0">
                <a:sym typeface="Arial"/>
              </a:rPr>
              <a:t> </a:t>
            </a:r>
            <a:r>
              <a:rPr lang="en-US" dirty="0" err="1" smtClean="0">
                <a:sym typeface="Arial"/>
              </a:rPr>
              <a:t>đến</a:t>
            </a:r>
            <a:r>
              <a:rPr lang="en-US" dirty="0" smtClean="0">
                <a:sym typeface="Arial"/>
              </a:rPr>
              <a:t> EfficientNetB5 </a:t>
            </a:r>
            <a:r>
              <a:rPr lang="en-US" dirty="0" err="1" smtClean="0">
                <a:sym typeface="Arial"/>
              </a:rPr>
              <a:t>và</a:t>
            </a:r>
            <a:r>
              <a:rPr lang="en-US" dirty="0" smtClean="0">
                <a:sym typeface="Arial"/>
              </a:rPr>
              <a:t> </a:t>
            </a:r>
            <a:r>
              <a:rPr lang="en-US" dirty="0" err="1" smtClean="0">
                <a:sym typeface="Arial"/>
              </a:rPr>
              <a:t>cuối</a:t>
            </a:r>
            <a:r>
              <a:rPr lang="en-US" dirty="0" smtClean="0">
                <a:sym typeface="Arial"/>
              </a:rPr>
              <a:t> </a:t>
            </a:r>
            <a:r>
              <a:rPr lang="en-US" dirty="0" err="1" smtClean="0">
                <a:sym typeface="Arial"/>
              </a:rPr>
              <a:t>cùng</a:t>
            </a:r>
            <a:r>
              <a:rPr lang="en-US" dirty="0" smtClean="0">
                <a:sym typeface="Arial"/>
              </a:rPr>
              <a:t> </a:t>
            </a:r>
            <a:r>
              <a:rPr lang="en-US" dirty="0" err="1" smtClean="0">
                <a:sym typeface="Arial"/>
              </a:rPr>
              <a:t>là</a:t>
            </a:r>
            <a:r>
              <a:rPr lang="en-US" dirty="0" smtClean="0">
                <a:sym typeface="Arial"/>
              </a:rPr>
              <a:t> </a:t>
            </a:r>
            <a:r>
              <a:rPr lang="en-US" dirty="0" err="1" smtClean="0">
                <a:sym typeface="Arial"/>
              </a:rPr>
              <a:t>NASNetLarge</a:t>
            </a:r>
            <a:r>
              <a:rPr lang="en-US" dirty="0" smtClean="0">
                <a:sym typeface="Arial"/>
              </a:rPr>
              <a:t>.</a:t>
            </a:r>
          </a:p>
          <a:p>
            <a:pPr marL="158750" indent="0">
              <a:buNone/>
            </a:pPr>
            <a:r>
              <a:rPr lang="en-US" dirty="0" smtClean="0">
                <a:sym typeface="Arial"/>
              </a:rPr>
              <a:t>+</a:t>
            </a:r>
            <a:r>
              <a:rPr lang="en-US" dirty="0" err="1" smtClean="0">
                <a:sym typeface="Arial"/>
              </a:rPr>
              <a:t>Xét</a:t>
            </a:r>
            <a:r>
              <a:rPr lang="en-US" dirty="0" smtClean="0">
                <a:sym typeface="Arial"/>
              </a:rPr>
              <a:t> </a:t>
            </a:r>
            <a:r>
              <a:rPr lang="en-US" dirty="0" err="1" smtClean="0">
                <a:sym typeface="Arial"/>
              </a:rPr>
              <a:t>về</a:t>
            </a:r>
            <a:r>
              <a:rPr lang="en-US" dirty="0" smtClean="0">
                <a:sym typeface="Arial"/>
              </a:rPr>
              <a:t> </a:t>
            </a:r>
            <a:r>
              <a:rPr lang="en-US" dirty="0" err="1" smtClean="0">
                <a:sym typeface="Arial"/>
              </a:rPr>
              <a:t>độ</a:t>
            </a:r>
            <a:r>
              <a:rPr lang="en-US" dirty="0" smtClean="0">
                <a:sym typeface="Arial"/>
              </a:rPr>
              <a:t> Loss: </a:t>
            </a:r>
            <a:r>
              <a:rPr lang="en-US" dirty="0" err="1" smtClean="0">
                <a:sym typeface="Arial"/>
              </a:rPr>
              <a:t>mô</a:t>
            </a:r>
            <a:r>
              <a:rPr lang="en-US" dirty="0" smtClean="0">
                <a:sym typeface="Arial"/>
              </a:rPr>
              <a:t> </a:t>
            </a:r>
            <a:r>
              <a:rPr lang="en-US" dirty="0" err="1" smtClean="0">
                <a:sym typeface="Arial"/>
              </a:rPr>
              <a:t>hình</a:t>
            </a:r>
            <a:r>
              <a:rPr lang="en-US" dirty="0" smtClean="0">
                <a:sym typeface="Arial"/>
              </a:rPr>
              <a:t> </a:t>
            </a:r>
            <a:r>
              <a:rPr lang="en-US" dirty="0" err="1" smtClean="0">
                <a:sym typeface="Arial"/>
              </a:rPr>
              <a:t>NASNetLarge</a:t>
            </a:r>
            <a:r>
              <a:rPr lang="en-US" dirty="0" smtClean="0">
                <a:sym typeface="Arial"/>
              </a:rPr>
              <a:t> </a:t>
            </a:r>
            <a:r>
              <a:rPr lang="en-US" dirty="0" err="1" smtClean="0">
                <a:sym typeface="Arial"/>
              </a:rPr>
              <a:t>có</a:t>
            </a:r>
            <a:r>
              <a:rPr lang="en-US" dirty="0" smtClean="0">
                <a:sym typeface="Arial"/>
              </a:rPr>
              <a:t> </a:t>
            </a:r>
            <a:r>
              <a:rPr lang="en-US" dirty="0" err="1" smtClean="0">
                <a:sym typeface="Arial"/>
              </a:rPr>
              <a:t>độ</a:t>
            </a:r>
            <a:r>
              <a:rPr lang="en-US" dirty="0" smtClean="0">
                <a:sym typeface="Arial"/>
              </a:rPr>
              <a:t> Loss </a:t>
            </a:r>
            <a:r>
              <a:rPr lang="en-US" dirty="0" err="1" smtClean="0">
                <a:sym typeface="Arial"/>
              </a:rPr>
              <a:t>cao</a:t>
            </a:r>
            <a:r>
              <a:rPr lang="en-US" dirty="0" smtClean="0">
                <a:sym typeface="Arial"/>
              </a:rPr>
              <a:t> </a:t>
            </a:r>
            <a:r>
              <a:rPr lang="en-US" dirty="0" err="1" smtClean="0">
                <a:sym typeface="Arial"/>
              </a:rPr>
              <a:t>nhất</a:t>
            </a:r>
            <a:r>
              <a:rPr lang="en-US" dirty="0" smtClean="0">
                <a:sym typeface="Arial"/>
              </a:rPr>
              <a:t> </a:t>
            </a:r>
            <a:r>
              <a:rPr lang="en-US" dirty="0" err="1" smtClean="0">
                <a:sym typeface="Arial"/>
              </a:rPr>
              <a:t>sau</a:t>
            </a:r>
            <a:r>
              <a:rPr lang="en-US" dirty="0" smtClean="0">
                <a:sym typeface="Arial"/>
              </a:rPr>
              <a:t> </a:t>
            </a:r>
            <a:r>
              <a:rPr lang="en-US" dirty="0" err="1" smtClean="0">
                <a:sym typeface="Arial"/>
              </a:rPr>
              <a:t>đó</a:t>
            </a:r>
            <a:r>
              <a:rPr lang="en-US" dirty="0" smtClean="0">
                <a:sym typeface="Arial"/>
              </a:rPr>
              <a:t> </a:t>
            </a:r>
            <a:r>
              <a:rPr lang="en-US" dirty="0" err="1" smtClean="0">
                <a:sym typeface="Arial"/>
              </a:rPr>
              <a:t>đến</a:t>
            </a:r>
            <a:r>
              <a:rPr lang="en-US" dirty="0" smtClean="0">
                <a:sym typeface="Arial"/>
              </a:rPr>
              <a:t> VGG16 </a:t>
            </a:r>
            <a:r>
              <a:rPr lang="en-US" dirty="0" err="1" smtClean="0">
                <a:sym typeface="Arial"/>
              </a:rPr>
              <a:t>và</a:t>
            </a:r>
            <a:r>
              <a:rPr lang="en-US" dirty="0" smtClean="0">
                <a:sym typeface="Arial"/>
              </a:rPr>
              <a:t> </a:t>
            </a:r>
            <a:r>
              <a:rPr lang="en-US" dirty="0" err="1" smtClean="0">
                <a:sym typeface="Arial"/>
              </a:rPr>
              <a:t>mô</a:t>
            </a:r>
            <a:r>
              <a:rPr lang="en-US" dirty="0" smtClean="0">
                <a:sym typeface="Arial"/>
              </a:rPr>
              <a:t> </a:t>
            </a:r>
            <a:r>
              <a:rPr lang="en-US" dirty="0" err="1" smtClean="0">
                <a:sym typeface="Arial"/>
              </a:rPr>
              <a:t>hình</a:t>
            </a:r>
            <a:r>
              <a:rPr lang="en-US" dirty="0" smtClean="0">
                <a:sym typeface="Arial"/>
              </a:rPr>
              <a:t> EfficientNetB5 </a:t>
            </a:r>
            <a:r>
              <a:rPr lang="en-US" dirty="0" err="1" smtClean="0">
                <a:sym typeface="Arial"/>
              </a:rPr>
              <a:t>là</a:t>
            </a:r>
            <a:r>
              <a:rPr lang="en-US" dirty="0" smtClean="0">
                <a:sym typeface="Arial"/>
              </a:rPr>
              <a:t> </a:t>
            </a:r>
            <a:r>
              <a:rPr lang="en-US" dirty="0" err="1" smtClean="0">
                <a:sym typeface="Arial"/>
              </a:rPr>
              <a:t>có</a:t>
            </a:r>
            <a:r>
              <a:rPr lang="en-US" dirty="0" smtClean="0">
                <a:sym typeface="Arial"/>
              </a:rPr>
              <a:t> </a:t>
            </a:r>
            <a:r>
              <a:rPr lang="en-US" dirty="0" err="1" smtClean="0">
                <a:sym typeface="Arial"/>
              </a:rPr>
              <a:t>độ</a:t>
            </a:r>
            <a:r>
              <a:rPr lang="en-US" dirty="0" smtClean="0">
                <a:sym typeface="Arial"/>
              </a:rPr>
              <a:t> Loss </a:t>
            </a:r>
            <a:r>
              <a:rPr lang="en-US" dirty="0" err="1" smtClean="0">
                <a:sym typeface="Arial"/>
              </a:rPr>
              <a:t>thấp</a:t>
            </a:r>
            <a:r>
              <a:rPr lang="en-US" dirty="0" smtClean="0">
                <a:sym typeface="Arial"/>
              </a:rPr>
              <a:t> </a:t>
            </a:r>
            <a:r>
              <a:rPr lang="en-US" dirty="0" err="1" smtClean="0">
                <a:sym typeface="Arial"/>
              </a:rPr>
              <a:t>nhất</a:t>
            </a:r>
            <a:r>
              <a:rPr lang="en-US" dirty="0" smtClean="0">
                <a:sym typeface="Arial"/>
              </a:rPr>
              <a:t>.</a:t>
            </a:r>
          </a:p>
          <a:p>
            <a:pPr marL="158750" indent="0">
              <a:buNone/>
            </a:pPr>
            <a:r>
              <a:rPr lang="en-US" dirty="0" smtClean="0">
                <a:sym typeface="Arial"/>
              </a:rPr>
              <a:t>+ </a:t>
            </a:r>
            <a:r>
              <a:rPr lang="en-US" dirty="0" err="1" smtClean="0">
                <a:sym typeface="Arial"/>
              </a:rPr>
              <a:t>Xét</a:t>
            </a:r>
            <a:r>
              <a:rPr lang="en-US" dirty="0" smtClean="0">
                <a:sym typeface="Arial"/>
              </a:rPr>
              <a:t> </a:t>
            </a:r>
            <a:r>
              <a:rPr lang="en-US" dirty="0" err="1" smtClean="0">
                <a:sym typeface="Arial"/>
              </a:rPr>
              <a:t>về</a:t>
            </a:r>
            <a:r>
              <a:rPr lang="en-US" dirty="0" smtClean="0">
                <a:sym typeface="Arial"/>
              </a:rPr>
              <a:t> </a:t>
            </a:r>
            <a:r>
              <a:rPr lang="en-US" dirty="0" err="1" smtClean="0">
                <a:sym typeface="Arial"/>
              </a:rPr>
              <a:t>thời</a:t>
            </a:r>
            <a:r>
              <a:rPr lang="en-US" dirty="0" smtClean="0">
                <a:sym typeface="Arial"/>
              </a:rPr>
              <a:t> </a:t>
            </a:r>
            <a:r>
              <a:rPr lang="en-US" dirty="0" err="1" smtClean="0">
                <a:sym typeface="Arial"/>
              </a:rPr>
              <a:t>gian</a:t>
            </a:r>
            <a:r>
              <a:rPr lang="en-US" dirty="0" smtClean="0">
                <a:sym typeface="Arial"/>
              </a:rPr>
              <a:t>: </a:t>
            </a:r>
            <a:r>
              <a:rPr lang="en-US" dirty="0" err="1" smtClean="0">
                <a:sym typeface="Arial"/>
              </a:rPr>
              <a:t>mô</a:t>
            </a:r>
            <a:r>
              <a:rPr lang="en-US" dirty="0" smtClean="0">
                <a:sym typeface="Arial"/>
              </a:rPr>
              <a:t> </a:t>
            </a:r>
            <a:r>
              <a:rPr lang="en-US" dirty="0" err="1" smtClean="0">
                <a:sym typeface="Arial"/>
              </a:rPr>
              <a:t>hình</a:t>
            </a:r>
            <a:r>
              <a:rPr lang="en-US" dirty="0" smtClean="0">
                <a:sym typeface="Arial"/>
              </a:rPr>
              <a:t> </a:t>
            </a:r>
            <a:r>
              <a:rPr lang="en-US" dirty="0" err="1" smtClean="0">
                <a:sym typeface="Arial"/>
              </a:rPr>
              <a:t>có</a:t>
            </a:r>
            <a:r>
              <a:rPr lang="en-US" dirty="0" smtClean="0">
                <a:sym typeface="Arial"/>
              </a:rPr>
              <a:t> </a:t>
            </a:r>
            <a:r>
              <a:rPr lang="en-US" dirty="0" err="1" smtClean="0">
                <a:sym typeface="Arial"/>
              </a:rPr>
              <a:t>thời</a:t>
            </a:r>
            <a:r>
              <a:rPr lang="en-US" dirty="0" smtClean="0">
                <a:sym typeface="Arial"/>
              </a:rPr>
              <a:t> </a:t>
            </a:r>
            <a:r>
              <a:rPr lang="en-US" dirty="0" err="1" smtClean="0">
                <a:sym typeface="Arial"/>
              </a:rPr>
              <a:t>gian</a:t>
            </a:r>
            <a:r>
              <a:rPr lang="en-US" dirty="0" smtClean="0">
                <a:sym typeface="Arial"/>
              </a:rPr>
              <a:t> train </a:t>
            </a:r>
            <a:r>
              <a:rPr lang="en-US" dirty="0" err="1" smtClean="0">
                <a:sym typeface="Arial"/>
              </a:rPr>
              <a:t>thấp</a:t>
            </a:r>
            <a:r>
              <a:rPr lang="en-US" dirty="0" smtClean="0">
                <a:sym typeface="Arial"/>
              </a:rPr>
              <a:t> </a:t>
            </a:r>
            <a:r>
              <a:rPr lang="en-US" dirty="0" err="1" smtClean="0">
                <a:sym typeface="Arial"/>
              </a:rPr>
              <a:t>nhất</a:t>
            </a:r>
            <a:r>
              <a:rPr lang="en-US" dirty="0" smtClean="0">
                <a:sym typeface="Arial"/>
              </a:rPr>
              <a:t> </a:t>
            </a:r>
            <a:r>
              <a:rPr lang="en-US" dirty="0" err="1" smtClean="0">
                <a:sym typeface="Arial"/>
              </a:rPr>
              <a:t>là</a:t>
            </a:r>
            <a:r>
              <a:rPr lang="en-US" dirty="0" smtClean="0">
                <a:sym typeface="Arial"/>
              </a:rPr>
              <a:t> EfficientNetB5 </a:t>
            </a:r>
            <a:r>
              <a:rPr lang="en-US" dirty="0" err="1" smtClean="0">
                <a:sym typeface="Arial"/>
              </a:rPr>
              <a:t>sau</a:t>
            </a:r>
            <a:r>
              <a:rPr lang="en-US" dirty="0" smtClean="0">
                <a:sym typeface="Arial"/>
              </a:rPr>
              <a:t> </a:t>
            </a:r>
            <a:r>
              <a:rPr lang="en-US" dirty="0" err="1" smtClean="0">
                <a:sym typeface="Arial"/>
              </a:rPr>
              <a:t>đó</a:t>
            </a:r>
            <a:r>
              <a:rPr lang="en-US" dirty="0" smtClean="0">
                <a:sym typeface="Arial"/>
              </a:rPr>
              <a:t> </a:t>
            </a:r>
            <a:r>
              <a:rPr lang="en-US" dirty="0" err="1" smtClean="0">
                <a:sym typeface="Arial"/>
              </a:rPr>
              <a:t>đến</a:t>
            </a:r>
            <a:r>
              <a:rPr lang="en-US" dirty="0" smtClean="0">
                <a:sym typeface="Arial"/>
              </a:rPr>
              <a:t> </a:t>
            </a:r>
            <a:r>
              <a:rPr lang="en-US" dirty="0" err="1" smtClean="0">
                <a:sym typeface="Arial"/>
              </a:rPr>
              <a:t>NASNetLarge</a:t>
            </a:r>
            <a:r>
              <a:rPr lang="en-US" dirty="0" smtClean="0">
                <a:sym typeface="Arial"/>
              </a:rPr>
              <a:t> </a:t>
            </a:r>
            <a:r>
              <a:rPr lang="en-US" dirty="0" err="1" smtClean="0">
                <a:sym typeface="Arial"/>
              </a:rPr>
              <a:t>và</a:t>
            </a:r>
            <a:r>
              <a:rPr lang="en-US" dirty="0" smtClean="0">
                <a:sym typeface="Arial"/>
              </a:rPr>
              <a:t> </a:t>
            </a:r>
            <a:r>
              <a:rPr lang="en-US" dirty="0" err="1" smtClean="0">
                <a:sym typeface="Arial"/>
              </a:rPr>
              <a:t>lâu</a:t>
            </a:r>
            <a:r>
              <a:rPr lang="en-US" dirty="0" smtClean="0">
                <a:sym typeface="Arial"/>
              </a:rPr>
              <a:t> </a:t>
            </a:r>
            <a:r>
              <a:rPr lang="en-US" dirty="0" err="1" smtClean="0">
                <a:sym typeface="Arial"/>
              </a:rPr>
              <a:t>nhất</a:t>
            </a:r>
            <a:r>
              <a:rPr lang="en-US" dirty="0" smtClean="0">
                <a:sym typeface="Arial"/>
              </a:rPr>
              <a:t> </a:t>
            </a:r>
            <a:r>
              <a:rPr lang="en-US" dirty="0" err="1" smtClean="0">
                <a:sym typeface="Arial"/>
              </a:rPr>
              <a:t>là</a:t>
            </a:r>
            <a:r>
              <a:rPr lang="en-US" dirty="0" smtClean="0">
                <a:sym typeface="Arial"/>
              </a:rPr>
              <a:t> VGG16.</a:t>
            </a:r>
          </a:p>
          <a:p>
            <a:pPr marL="158750" indent="0">
              <a:buNone/>
            </a:pPr>
            <a:r>
              <a:rPr lang="en-US" dirty="0" err="1" smtClean="0">
                <a:sym typeface="Arial"/>
              </a:rPr>
              <a:t>Nhìn</a:t>
            </a:r>
            <a:r>
              <a:rPr lang="en-US" dirty="0" smtClean="0">
                <a:sym typeface="Arial"/>
              </a:rPr>
              <a:t> </a:t>
            </a:r>
            <a:r>
              <a:rPr lang="en-US" dirty="0" err="1" smtClean="0">
                <a:sym typeface="Arial"/>
              </a:rPr>
              <a:t>chung</a:t>
            </a:r>
            <a:r>
              <a:rPr lang="en-US" dirty="0" smtClean="0">
                <a:sym typeface="Arial"/>
              </a:rPr>
              <a:t>, </a:t>
            </a:r>
            <a:r>
              <a:rPr lang="en-US" dirty="0" err="1" smtClean="0">
                <a:sym typeface="Arial"/>
              </a:rPr>
              <a:t>không</a:t>
            </a:r>
            <a:r>
              <a:rPr lang="en-US" dirty="0" smtClean="0">
                <a:sym typeface="Arial"/>
              </a:rPr>
              <a:t> </a:t>
            </a:r>
            <a:r>
              <a:rPr lang="en-US" dirty="0" err="1" smtClean="0">
                <a:sym typeface="Arial"/>
              </a:rPr>
              <a:t>có</a:t>
            </a:r>
            <a:r>
              <a:rPr lang="en-US" dirty="0" smtClean="0">
                <a:sym typeface="Arial"/>
              </a:rPr>
              <a:t> </a:t>
            </a:r>
            <a:r>
              <a:rPr lang="en-US" dirty="0" err="1" smtClean="0">
                <a:sym typeface="Arial"/>
              </a:rPr>
              <a:t>mô</a:t>
            </a:r>
            <a:r>
              <a:rPr lang="en-US" dirty="0" smtClean="0">
                <a:sym typeface="Arial"/>
              </a:rPr>
              <a:t> </a:t>
            </a:r>
            <a:r>
              <a:rPr lang="en-US" dirty="0" err="1" smtClean="0">
                <a:sym typeface="Arial"/>
              </a:rPr>
              <a:t>hình</a:t>
            </a:r>
            <a:r>
              <a:rPr lang="en-US" dirty="0" smtClean="0">
                <a:sym typeface="Arial"/>
              </a:rPr>
              <a:t> </a:t>
            </a:r>
            <a:r>
              <a:rPr lang="en-US" dirty="0" err="1" smtClean="0">
                <a:sym typeface="Arial"/>
              </a:rPr>
              <a:t>nào</a:t>
            </a:r>
            <a:r>
              <a:rPr lang="en-US" dirty="0" smtClean="0">
                <a:sym typeface="Arial"/>
              </a:rPr>
              <a:t> </a:t>
            </a:r>
            <a:r>
              <a:rPr lang="en-US" dirty="0" err="1" smtClean="0">
                <a:sym typeface="Arial"/>
              </a:rPr>
              <a:t>là</a:t>
            </a:r>
            <a:r>
              <a:rPr lang="en-US" dirty="0" smtClean="0">
                <a:sym typeface="Arial"/>
              </a:rPr>
              <a:t> </a:t>
            </a:r>
            <a:r>
              <a:rPr lang="en-US" dirty="0" err="1" smtClean="0">
                <a:sym typeface="Arial"/>
              </a:rPr>
              <a:t>hoàn</a:t>
            </a:r>
            <a:r>
              <a:rPr lang="en-US" dirty="0" smtClean="0">
                <a:sym typeface="Arial"/>
              </a:rPr>
              <a:t> </a:t>
            </a:r>
            <a:r>
              <a:rPr lang="en-US" dirty="0" err="1" smtClean="0">
                <a:sym typeface="Arial"/>
              </a:rPr>
              <a:t>hảo</a:t>
            </a:r>
            <a:r>
              <a:rPr lang="en-US" dirty="0" smtClean="0">
                <a:sym typeface="Arial"/>
              </a:rPr>
              <a:t> </a:t>
            </a:r>
            <a:r>
              <a:rPr lang="en-US" dirty="0" err="1" smtClean="0">
                <a:sym typeface="Arial"/>
              </a:rPr>
              <a:t>cả</a:t>
            </a:r>
            <a:r>
              <a:rPr lang="en-US" dirty="0" smtClean="0">
                <a:sym typeface="Arial"/>
              </a:rPr>
              <a:t>, </a:t>
            </a:r>
            <a:r>
              <a:rPr lang="en-US" dirty="0" err="1" smtClean="0">
                <a:sym typeface="Arial"/>
              </a:rPr>
              <a:t>và</a:t>
            </a:r>
            <a:r>
              <a:rPr lang="en-US" dirty="0" smtClean="0">
                <a:sym typeface="Arial"/>
              </a:rPr>
              <a:t> </a:t>
            </a:r>
            <a:r>
              <a:rPr lang="en-US" dirty="0" err="1" smtClean="0">
                <a:sym typeface="Arial"/>
              </a:rPr>
              <a:t>việc</a:t>
            </a:r>
            <a:r>
              <a:rPr lang="en-US" dirty="0" smtClean="0">
                <a:sym typeface="Arial"/>
              </a:rPr>
              <a:t> </a:t>
            </a:r>
            <a:r>
              <a:rPr lang="en-US" dirty="0" err="1" smtClean="0">
                <a:sym typeface="Arial"/>
              </a:rPr>
              <a:t>lựa</a:t>
            </a:r>
            <a:r>
              <a:rPr lang="en-US" dirty="0" smtClean="0">
                <a:sym typeface="Arial"/>
              </a:rPr>
              <a:t> </a:t>
            </a:r>
            <a:r>
              <a:rPr lang="en-US" dirty="0" err="1" smtClean="0">
                <a:sym typeface="Arial"/>
              </a:rPr>
              <a:t>chọn</a:t>
            </a:r>
            <a:r>
              <a:rPr lang="en-US" dirty="0" smtClean="0">
                <a:sym typeface="Arial"/>
              </a:rPr>
              <a:t> </a:t>
            </a:r>
            <a:r>
              <a:rPr lang="en-US" dirty="0" err="1" smtClean="0">
                <a:sym typeface="Arial"/>
              </a:rPr>
              <a:t>mô</a:t>
            </a:r>
            <a:r>
              <a:rPr lang="en-US" dirty="0" smtClean="0">
                <a:sym typeface="Arial"/>
              </a:rPr>
              <a:t> </a:t>
            </a:r>
            <a:r>
              <a:rPr lang="en-US" dirty="0" err="1" smtClean="0">
                <a:sym typeface="Arial"/>
              </a:rPr>
              <a:t>hình</a:t>
            </a:r>
            <a:r>
              <a:rPr lang="en-US" dirty="0" smtClean="0">
                <a:sym typeface="Arial"/>
              </a:rPr>
              <a:t> </a:t>
            </a:r>
            <a:r>
              <a:rPr lang="en-US" dirty="0" err="1" smtClean="0">
                <a:sym typeface="Arial"/>
              </a:rPr>
              <a:t>phù</a:t>
            </a:r>
            <a:r>
              <a:rPr lang="en-US" dirty="0" smtClean="0">
                <a:sym typeface="Arial"/>
              </a:rPr>
              <a:t> </a:t>
            </a:r>
            <a:r>
              <a:rPr lang="en-US" dirty="0" err="1" smtClean="0">
                <a:sym typeface="Arial"/>
              </a:rPr>
              <a:t>hợp</a:t>
            </a:r>
            <a:r>
              <a:rPr lang="en-US" dirty="0" smtClean="0">
                <a:sym typeface="Arial"/>
              </a:rPr>
              <a:t> </a:t>
            </a:r>
            <a:r>
              <a:rPr lang="en-US" dirty="0" err="1" smtClean="0">
                <a:sym typeface="Arial"/>
              </a:rPr>
              <a:t>sẽ</a:t>
            </a:r>
            <a:r>
              <a:rPr lang="en-US" dirty="0" smtClean="0">
                <a:sym typeface="Arial"/>
              </a:rPr>
              <a:t> </a:t>
            </a:r>
            <a:r>
              <a:rPr lang="en-US" dirty="0" err="1" smtClean="0">
                <a:sym typeface="Arial"/>
              </a:rPr>
              <a:t>phụ</a:t>
            </a:r>
            <a:r>
              <a:rPr lang="en-US" dirty="0" smtClean="0">
                <a:sym typeface="Arial"/>
              </a:rPr>
              <a:t> </a:t>
            </a:r>
            <a:r>
              <a:rPr lang="en-US" dirty="0" err="1" smtClean="0">
                <a:sym typeface="Arial"/>
              </a:rPr>
              <a:t>thuộc</a:t>
            </a:r>
            <a:r>
              <a:rPr lang="en-US" dirty="0" smtClean="0">
                <a:sym typeface="Arial"/>
              </a:rPr>
              <a:t> </a:t>
            </a:r>
            <a:r>
              <a:rPr lang="en-US" dirty="0" err="1" smtClean="0">
                <a:sym typeface="Arial"/>
              </a:rPr>
              <a:t>vào</a:t>
            </a:r>
            <a:r>
              <a:rPr lang="en-US" dirty="0" smtClean="0">
                <a:sym typeface="Arial"/>
              </a:rPr>
              <a:t> </a:t>
            </a:r>
            <a:r>
              <a:rPr lang="en-US" dirty="0" err="1" smtClean="0">
                <a:sym typeface="Arial"/>
              </a:rPr>
              <a:t>yêu</a:t>
            </a:r>
            <a:r>
              <a:rPr lang="en-US" dirty="0" smtClean="0">
                <a:sym typeface="Arial"/>
              </a:rPr>
              <a:t> </a:t>
            </a:r>
            <a:r>
              <a:rPr lang="en-US" dirty="0" err="1" smtClean="0">
                <a:sym typeface="Arial"/>
              </a:rPr>
              <a:t>cầu</a:t>
            </a:r>
            <a:r>
              <a:rPr lang="en-US" dirty="0" smtClean="0">
                <a:sym typeface="Arial"/>
              </a:rPr>
              <a:t> </a:t>
            </a:r>
            <a:r>
              <a:rPr lang="en-US" dirty="0" err="1" smtClean="0">
                <a:sym typeface="Arial"/>
              </a:rPr>
              <a:t>cụ</a:t>
            </a:r>
            <a:r>
              <a:rPr lang="en-US" dirty="0" smtClean="0">
                <a:sym typeface="Arial"/>
              </a:rPr>
              <a:t> </a:t>
            </a:r>
            <a:r>
              <a:rPr lang="en-US" dirty="0" err="1" smtClean="0">
                <a:sym typeface="Arial"/>
              </a:rPr>
              <a:t>thể</a:t>
            </a:r>
            <a:r>
              <a:rPr lang="en-US" dirty="0" smtClean="0">
                <a:sym typeface="Arial"/>
              </a:rPr>
              <a:t> </a:t>
            </a:r>
            <a:r>
              <a:rPr lang="en-US" dirty="0" err="1" smtClean="0">
                <a:sym typeface="Arial"/>
              </a:rPr>
              <a:t>của</a:t>
            </a:r>
            <a:r>
              <a:rPr lang="en-US" dirty="0" smtClean="0">
                <a:sym typeface="Arial"/>
              </a:rPr>
              <a:t> </a:t>
            </a:r>
            <a:r>
              <a:rPr lang="en-US" dirty="0" err="1" smtClean="0">
                <a:sym typeface="Arial"/>
              </a:rPr>
              <a:t>từng</a:t>
            </a:r>
            <a:r>
              <a:rPr lang="en-US" dirty="0" smtClean="0">
                <a:sym typeface="Arial"/>
              </a:rPr>
              <a:t> </a:t>
            </a:r>
            <a:r>
              <a:rPr lang="en-US" dirty="0" err="1" smtClean="0">
                <a:sym typeface="Arial"/>
              </a:rPr>
              <a:t>tác</a:t>
            </a:r>
            <a:r>
              <a:rPr lang="en-US" dirty="0" smtClean="0">
                <a:sym typeface="Arial"/>
              </a:rPr>
              <a:t> </a:t>
            </a:r>
            <a:r>
              <a:rPr lang="en-US" dirty="0" err="1" smtClean="0">
                <a:sym typeface="Arial"/>
              </a:rPr>
              <a:t>vụ</a:t>
            </a:r>
            <a:r>
              <a:rPr lang="en-US" dirty="0" smtClean="0">
                <a:sym typeface="Arial"/>
              </a:rPr>
              <a:t>. </a:t>
            </a:r>
            <a:r>
              <a:rPr lang="en-US" dirty="0" err="1" smtClean="0">
                <a:sym typeface="Arial"/>
              </a:rPr>
              <a:t>Nếu</a:t>
            </a:r>
            <a:r>
              <a:rPr lang="en-US" dirty="0" smtClean="0">
                <a:sym typeface="Arial"/>
              </a:rPr>
              <a:t> </a:t>
            </a:r>
            <a:r>
              <a:rPr lang="en-US" dirty="0" err="1" smtClean="0">
                <a:sym typeface="Arial"/>
              </a:rPr>
              <a:t>muốn</a:t>
            </a:r>
            <a:r>
              <a:rPr lang="en-US" dirty="0" smtClean="0">
                <a:sym typeface="Arial"/>
              </a:rPr>
              <a:t> </a:t>
            </a:r>
            <a:r>
              <a:rPr lang="en-US" dirty="0" err="1" smtClean="0">
                <a:sym typeface="Arial"/>
              </a:rPr>
              <a:t>đạt</a:t>
            </a:r>
            <a:r>
              <a:rPr lang="en-US" dirty="0" smtClean="0">
                <a:sym typeface="Arial"/>
              </a:rPr>
              <a:t> </a:t>
            </a:r>
            <a:r>
              <a:rPr lang="en-US" dirty="0" err="1" smtClean="0">
                <a:sym typeface="Arial"/>
              </a:rPr>
              <a:t>được</a:t>
            </a:r>
            <a:r>
              <a:rPr lang="en-US" dirty="0" smtClean="0">
                <a:sym typeface="Arial"/>
              </a:rPr>
              <a:t> </a:t>
            </a:r>
            <a:r>
              <a:rPr lang="en-US" dirty="0" err="1" smtClean="0">
                <a:sym typeface="Arial"/>
              </a:rPr>
              <a:t>hiệu</a:t>
            </a:r>
            <a:r>
              <a:rPr lang="en-US" dirty="0" smtClean="0">
                <a:sym typeface="Arial"/>
              </a:rPr>
              <a:t> </a:t>
            </a:r>
            <a:r>
              <a:rPr lang="en-US" dirty="0" err="1" smtClean="0">
                <a:sym typeface="Arial"/>
              </a:rPr>
              <a:t>suất</a:t>
            </a:r>
            <a:r>
              <a:rPr lang="en-US" dirty="0" smtClean="0">
                <a:sym typeface="Arial"/>
              </a:rPr>
              <a:t> </a:t>
            </a:r>
            <a:r>
              <a:rPr lang="en-US" dirty="0" err="1" smtClean="0">
                <a:sym typeface="Arial"/>
              </a:rPr>
              <a:t>tốt</a:t>
            </a:r>
            <a:r>
              <a:rPr lang="en-US" dirty="0" smtClean="0">
                <a:sym typeface="Arial"/>
              </a:rPr>
              <a:t> </a:t>
            </a:r>
            <a:r>
              <a:rPr lang="en-US" dirty="0" err="1" smtClean="0">
                <a:sym typeface="Arial"/>
              </a:rPr>
              <a:t>nhất</a:t>
            </a:r>
            <a:r>
              <a:rPr lang="en-US" dirty="0" smtClean="0">
                <a:sym typeface="Arial"/>
              </a:rPr>
              <a:t>, VGG16 </a:t>
            </a:r>
            <a:r>
              <a:rPr lang="en-US" dirty="0" err="1" smtClean="0">
                <a:sym typeface="Arial"/>
              </a:rPr>
              <a:t>có</a:t>
            </a:r>
            <a:r>
              <a:rPr lang="en-US" dirty="0" smtClean="0">
                <a:sym typeface="Arial"/>
              </a:rPr>
              <a:t> </a:t>
            </a:r>
            <a:r>
              <a:rPr lang="en-US" dirty="0" err="1" smtClean="0">
                <a:sym typeface="Arial"/>
              </a:rPr>
              <a:t>thể</a:t>
            </a:r>
            <a:r>
              <a:rPr lang="en-US" dirty="0" smtClean="0">
                <a:sym typeface="Arial"/>
              </a:rPr>
              <a:t> </a:t>
            </a:r>
            <a:r>
              <a:rPr lang="en-US" dirty="0" err="1" smtClean="0">
                <a:sym typeface="Arial"/>
              </a:rPr>
              <a:t>là</a:t>
            </a:r>
            <a:r>
              <a:rPr lang="en-US" dirty="0" smtClean="0">
                <a:sym typeface="Arial"/>
              </a:rPr>
              <a:t> </a:t>
            </a:r>
            <a:r>
              <a:rPr lang="en-US" dirty="0" err="1" smtClean="0">
                <a:sym typeface="Arial"/>
              </a:rPr>
              <a:t>lựa</a:t>
            </a:r>
            <a:r>
              <a:rPr lang="en-US" dirty="0" smtClean="0">
                <a:sym typeface="Arial"/>
              </a:rPr>
              <a:t> </a:t>
            </a:r>
            <a:r>
              <a:rPr lang="en-US" dirty="0" err="1" smtClean="0">
                <a:sym typeface="Arial"/>
              </a:rPr>
              <a:t>chọn</a:t>
            </a:r>
            <a:r>
              <a:rPr lang="en-US" dirty="0" smtClean="0">
                <a:sym typeface="Arial"/>
              </a:rPr>
              <a:t> </a:t>
            </a:r>
            <a:r>
              <a:rPr lang="en-US" dirty="0" err="1" smtClean="0">
                <a:sym typeface="Arial"/>
              </a:rPr>
              <a:t>tốt</a:t>
            </a:r>
            <a:r>
              <a:rPr lang="en-US" dirty="0" smtClean="0">
                <a:sym typeface="Arial"/>
              </a:rPr>
              <a:t> </a:t>
            </a:r>
            <a:r>
              <a:rPr lang="en-US" dirty="0" err="1" smtClean="0">
                <a:sym typeface="Arial"/>
              </a:rPr>
              <a:t>nhất</a:t>
            </a:r>
            <a:r>
              <a:rPr lang="en-US" dirty="0" smtClean="0">
                <a:sym typeface="Arial"/>
              </a:rPr>
              <a:t>. </a:t>
            </a:r>
            <a:r>
              <a:rPr lang="en-US" dirty="0" err="1" smtClean="0">
                <a:sym typeface="Arial"/>
              </a:rPr>
              <a:t>Nếu</a:t>
            </a:r>
            <a:r>
              <a:rPr lang="en-US" dirty="0" smtClean="0">
                <a:sym typeface="Arial"/>
              </a:rPr>
              <a:t> </a:t>
            </a:r>
            <a:r>
              <a:rPr lang="en-US" dirty="0" err="1" smtClean="0">
                <a:sym typeface="Arial"/>
              </a:rPr>
              <a:t>muốn</a:t>
            </a:r>
            <a:r>
              <a:rPr lang="en-US" dirty="0" smtClean="0">
                <a:sym typeface="Arial"/>
              </a:rPr>
              <a:t> </a:t>
            </a:r>
            <a:r>
              <a:rPr lang="en-US" dirty="0" err="1" smtClean="0">
                <a:sym typeface="Arial"/>
              </a:rPr>
              <a:t>giảm</a:t>
            </a:r>
            <a:r>
              <a:rPr lang="en-US" dirty="0" smtClean="0">
                <a:sym typeface="Arial"/>
              </a:rPr>
              <a:t> </a:t>
            </a:r>
            <a:r>
              <a:rPr lang="en-US" dirty="0" err="1" smtClean="0">
                <a:sym typeface="Arial"/>
              </a:rPr>
              <a:t>thiểu</a:t>
            </a:r>
            <a:r>
              <a:rPr lang="en-US" dirty="0" smtClean="0">
                <a:sym typeface="Arial"/>
              </a:rPr>
              <a:t> </a:t>
            </a:r>
            <a:r>
              <a:rPr lang="en-US" dirty="0" err="1" smtClean="0">
                <a:sym typeface="Arial"/>
              </a:rPr>
              <a:t>thời</a:t>
            </a:r>
            <a:r>
              <a:rPr lang="en-US" dirty="0" smtClean="0">
                <a:sym typeface="Arial"/>
              </a:rPr>
              <a:t> </a:t>
            </a:r>
            <a:r>
              <a:rPr lang="en-US" dirty="0" err="1" smtClean="0">
                <a:sym typeface="Arial"/>
              </a:rPr>
              <a:t>gian</a:t>
            </a:r>
            <a:r>
              <a:rPr lang="en-US" dirty="0" smtClean="0">
                <a:sym typeface="Arial"/>
              </a:rPr>
              <a:t> </a:t>
            </a:r>
            <a:r>
              <a:rPr lang="en-US" dirty="0" err="1" smtClean="0">
                <a:sym typeface="Arial"/>
              </a:rPr>
              <a:t>huấn</a:t>
            </a:r>
            <a:r>
              <a:rPr lang="en-US" dirty="0" smtClean="0">
                <a:sym typeface="Arial"/>
              </a:rPr>
              <a:t> </a:t>
            </a:r>
            <a:r>
              <a:rPr lang="en-US" dirty="0" err="1" smtClean="0">
                <a:sym typeface="Arial"/>
              </a:rPr>
              <a:t>luyện</a:t>
            </a:r>
            <a:r>
              <a:rPr lang="en-US" dirty="0" smtClean="0">
                <a:sym typeface="Arial"/>
              </a:rPr>
              <a:t>, </a:t>
            </a:r>
            <a:r>
              <a:rPr lang="en-US" dirty="0" err="1" smtClean="0">
                <a:sym typeface="Arial"/>
              </a:rPr>
              <a:t>thì</a:t>
            </a:r>
            <a:r>
              <a:rPr lang="en-US" dirty="0" smtClean="0">
                <a:sym typeface="Arial"/>
              </a:rPr>
              <a:t> EfficientNetB5có </a:t>
            </a:r>
            <a:r>
              <a:rPr lang="en-US" dirty="0" err="1" smtClean="0">
                <a:sym typeface="Arial"/>
              </a:rPr>
              <a:t>thể</a:t>
            </a:r>
            <a:r>
              <a:rPr lang="en-US" dirty="0" smtClean="0">
                <a:sym typeface="Arial"/>
              </a:rPr>
              <a:t> </a:t>
            </a:r>
            <a:r>
              <a:rPr lang="en-US" dirty="0" err="1" smtClean="0">
                <a:sym typeface="Arial"/>
              </a:rPr>
              <a:t>là</a:t>
            </a:r>
            <a:r>
              <a:rPr lang="en-US" dirty="0" smtClean="0">
                <a:sym typeface="Arial"/>
              </a:rPr>
              <a:t> </a:t>
            </a:r>
            <a:r>
              <a:rPr lang="en-US" dirty="0" err="1" smtClean="0">
                <a:sym typeface="Arial"/>
              </a:rPr>
              <a:t>một</a:t>
            </a:r>
            <a:r>
              <a:rPr lang="en-US" dirty="0" smtClean="0">
                <a:sym typeface="Arial"/>
              </a:rPr>
              <a:t> </a:t>
            </a:r>
            <a:r>
              <a:rPr lang="en-US" dirty="0" err="1" smtClean="0">
                <a:sym typeface="Arial"/>
              </a:rPr>
              <a:t>lựa</a:t>
            </a:r>
            <a:r>
              <a:rPr lang="en-US" dirty="0" smtClean="0">
                <a:sym typeface="Arial"/>
              </a:rPr>
              <a:t> </a:t>
            </a:r>
            <a:r>
              <a:rPr lang="en-US" dirty="0" err="1" smtClean="0">
                <a:sym typeface="Arial"/>
              </a:rPr>
              <a:t>chọn</a:t>
            </a:r>
            <a:r>
              <a:rPr lang="en-US" dirty="0" smtClean="0">
                <a:sym typeface="Arial"/>
              </a:rPr>
              <a:t> </a:t>
            </a:r>
            <a:r>
              <a:rPr lang="en-US" dirty="0" err="1" smtClean="0">
                <a:sym typeface="Arial"/>
              </a:rPr>
              <a:t>phù</a:t>
            </a:r>
            <a:r>
              <a:rPr lang="en-US" dirty="0" smtClean="0">
                <a:sym typeface="Arial"/>
              </a:rPr>
              <a:t> </a:t>
            </a:r>
            <a:r>
              <a:rPr lang="en-US" dirty="0" err="1" smtClean="0">
                <a:sym typeface="Arial"/>
              </a:rPr>
              <a:t>hợp</a:t>
            </a:r>
            <a:r>
              <a:rPr lang="en-US" dirty="0" smtClean="0">
                <a:sym typeface="Arial"/>
              </a:rPr>
              <a:t>.</a:t>
            </a:r>
          </a:p>
          <a:p>
            <a:pPr marL="158750" indent="0">
              <a:buNone/>
            </a:pPr>
            <a:r>
              <a:rPr lang="en-US" dirty="0" smtClean="0">
                <a:sym typeface="Arial"/>
              </a:rPr>
              <a:t> </a:t>
            </a:r>
          </a:p>
          <a:p>
            <a:pPr marL="0" lvl="0" indent="0" algn="l" rtl="0">
              <a:spcBef>
                <a:spcPts val="0"/>
              </a:spcBef>
              <a:spcAft>
                <a:spcPts val="0"/>
              </a:spcAft>
              <a:buNone/>
            </a:pP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4"/>
        <p:cNvGrpSpPr/>
        <p:nvPr/>
      </p:nvGrpSpPr>
      <p:grpSpPr>
        <a:xfrm>
          <a:off x="0" y="0"/>
          <a:ext cx="0" cy="0"/>
          <a:chOff x="0" y="0"/>
          <a:chExt cx="0" cy="0"/>
        </a:xfrm>
      </p:grpSpPr>
      <p:sp>
        <p:nvSpPr>
          <p:cNvPr id="1075" name="Google Shape;1075;ga073618e60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6" name="Google Shape;1076;ga073618e60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smtClean="0"/>
              <a:t>Biểu</a:t>
            </a:r>
            <a:r>
              <a:rPr lang="en-US" baseline="0" dirty="0" smtClean="0"/>
              <a:t> </a:t>
            </a:r>
            <a:r>
              <a:rPr lang="en-US" baseline="0" dirty="0" err="1" smtClean="0"/>
              <a:t>đồ</a:t>
            </a:r>
            <a:r>
              <a:rPr lang="en-US" baseline="0" dirty="0" smtClean="0"/>
              <a:t> so </a:t>
            </a:r>
            <a:r>
              <a:rPr lang="en-US" baseline="0" dirty="0" err="1" smtClean="0"/>
              <a:t>sánh</a:t>
            </a:r>
            <a:endParaRPr dirty="0"/>
          </a:p>
        </p:txBody>
      </p:sp>
    </p:spTree>
    <p:extLst>
      <p:ext uri="{BB962C8B-B14F-4D97-AF65-F5344CB8AC3E}">
        <p14:creationId xmlns:p14="http://schemas.microsoft.com/office/powerpoint/2010/main" val="30147033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0"/>
        <p:cNvGrpSpPr/>
        <p:nvPr/>
      </p:nvGrpSpPr>
      <p:grpSpPr>
        <a:xfrm>
          <a:off x="0" y="0"/>
          <a:ext cx="0" cy="0"/>
          <a:chOff x="0" y="0"/>
          <a:chExt cx="0" cy="0"/>
        </a:xfrm>
      </p:grpSpPr>
      <p:sp>
        <p:nvSpPr>
          <p:cNvPr id="1051" name="Google Shape;1051;ga073618e60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2" name="Google Shape;1052;ga073618e60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a:t>
            </a:r>
            <a:r>
              <a:rPr lang="en-US" dirty="0" err="1" smtClean="0"/>
              <a:t>Kết</a:t>
            </a:r>
            <a:r>
              <a:rPr lang="en-US" baseline="0" dirty="0" smtClean="0"/>
              <a:t> </a:t>
            </a:r>
            <a:r>
              <a:rPr lang="en-US" baseline="0" dirty="0" err="1" smtClean="0"/>
              <a:t>quả</a:t>
            </a:r>
            <a:r>
              <a:rPr lang="en-US" baseline="0" dirty="0" smtClean="0"/>
              <a:t> </a:t>
            </a:r>
            <a:r>
              <a:rPr lang="en-US" baseline="0" dirty="0" err="1" smtClean="0"/>
              <a:t>đạt</a:t>
            </a:r>
            <a:r>
              <a:rPr lang="en-US" baseline="0" dirty="0" smtClean="0"/>
              <a:t> </a:t>
            </a:r>
            <a:r>
              <a:rPr lang="en-US" baseline="0" dirty="0" err="1" smtClean="0"/>
              <a:t>được</a:t>
            </a:r>
            <a:endParaRPr lang="en-US" baseline="0" dirty="0" smtClean="0"/>
          </a:p>
          <a:p>
            <a:pPr marL="0" lvl="0" indent="0" algn="l" rtl="0">
              <a:spcBef>
                <a:spcPts val="0"/>
              </a:spcBef>
              <a:spcAft>
                <a:spcPts val="0"/>
              </a:spcAft>
              <a:buNone/>
            </a:pPr>
            <a:r>
              <a:rPr lang="en-US" baseline="0" dirty="0" smtClean="0"/>
              <a:t>-</a:t>
            </a:r>
            <a:r>
              <a:rPr lang="en-US" baseline="0" dirty="0" err="1" smtClean="0"/>
              <a:t>hạn</a:t>
            </a:r>
            <a:r>
              <a:rPr lang="en-US" baseline="0" dirty="0" smtClean="0"/>
              <a:t> </a:t>
            </a:r>
            <a:r>
              <a:rPr lang="en-US" baseline="0" dirty="0" err="1" smtClean="0"/>
              <a:t>chế</a:t>
            </a:r>
            <a:endParaRPr lang="en-US" baseline="0" dirty="0" smtClean="0"/>
          </a:p>
          <a:p>
            <a:pPr marL="0" lvl="0" indent="0" algn="l" rtl="0">
              <a:spcBef>
                <a:spcPts val="0"/>
              </a:spcBef>
              <a:spcAft>
                <a:spcPts val="0"/>
              </a:spcAft>
              <a:buNone/>
            </a:pPr>
            <a:r>
              <a:rPr lang="en-US" baseline="0" dirty="0" smtClean="0"/>
              <a:t>-</a:t>
            </a:r>
            <a:r>
              <a:rPr lang="en-US" baseline="0" dirty="0" err="1" smtClean="0"/>
              <a:t>Hướng</a:t>
            </a:r>
            <a:r>
              <a:rPr lang="en-US" baseline="0" dirty="0" smtClean="0"/>
              <a:t> </a:t>
            </a:r>
            <a:r>
              <a:rPr lang="en-US" baseline="0" dirty="0" err="1" smtClean="0"/>
              <a:t>phát</a:t>
            </a:r>
            <a:r>
              <a:rPr lang="en-US" baseline="0" dirty="0" smtClean="0"/>
              <a:t> </a:t>
            </a:r>
            <a:r>
              <a:rPr lang="en-US" baseline="0" dirty="0" err="1" smtClean="0"/>
              <a:t>triển</a:t>
            </a:r>
            <a:endParaRPr dirty="0"/>
          </a:p>
        </p:txBody>
      </p:sp>
    </p:spTree>
    <p:extLst>
      <p:ext uri="{BB962C8B-B14F-4D97-AF65-F5344CB8AC3E}">
        <p14:creationId xmlns:p14="http://schemas.microsoft.com/office/powerpoint/2010/main" val="41999937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0"/>
        <p:cNvGrpSpPr/>
        <p:nvPr/>
      </p:nvGrpSpPr>
      <p:grpSpPr>
        <a:xfrm>
          <a:off x="0" y="0"/>
          <a:ext cx="0" cy="0"/>
          <a:chOff x="0" y="0"/>
          <a:chExt cx="0" cy="0"/>
        </a:xfrm>
      </p:grpSpPr>
      <p:sp>
        <p:nvSpPr>
          <p:cNvPr id="1051" name="Google Shape;1051;ga073618e60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2" name="Google Shape;1052;ga073618e60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baseline="0" dirty="0" smtClean="0"/>
          </a:p>
        </p:txBody>
      </p:sp>
    </p:spTree>
    <p:extLst>
      <p:ext uri="{BB962C8B-B14F-4D97-AF65-F5344CB8AC3E}">
        <p14:creationId xmlns:p14="http://schemas.microsoft.com/office/powerpoint/2010/main" val="4221477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3"/>
        <p:cNvGrpSpPr/>
        <p:nvPr/>
      </p:nvGrpSpPr>
      <p:grpSpPr>
        <a:xfrm>
          <a:off x="0" y="0"/>
          <a:ext cx="0" cy="0"/>
          <a:chOff x="0" y="0"/>
          <a:chExt cx="0" cy="0"/>
        </a:xfrm>
      </p:grpSpPr>
      <p:sp>
        <p:nvSpPr>
          <p:cNvPr id="1034" name="Google Shape;1034;ga073618e60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5" name="Google Shape;1035;ga073618e60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2"/>
        <p:cNvGrpSpPr/>
        <p:nvPr/>
      </p:nvGrpSpPr>
      <p:grpSpPr>
        <a:xfrm>
          <a:off x="0" y="0"/>
          <a:ext cx="0" cy="0"/>
          <a:chOff x="0" y="0"/>
          <a:chExt cx="0" cy="0"/>
        </a:xfrm>
      </p:grpSpPr>
      <p:sp>
        <p:nvSpPr>
          <p:cNvPr id="1473" name="Google Shape;1473;ga073618e60_0_7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4" name="Google Shape;1474;ga073618e60_0_7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356714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0"/>
        <p:cNvGrpSpPr/>
        <p:nvPr/>
      </p:nvGrpSpPr>
      <p:grpSpPr>
        <a:xfrm>
          <a:off x="0" y="0"/>
          <a:ext cx="0" cy="0"/>
          <a:chOff x="0" y="0"/>
          <a:chExt cx="0" cy="0"/>
        </a:xfrm>
      </p:grpSpPr>
      <p:sp>
        <p:nvSpPr>
          <p:cNvPr id="1051" name="Google Shape;1051;ga073618e60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2" name="Google Shape;1052;ga073618e60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dirty="0" smtClean="0"/>
              <a:t>Bài toán phân loại tế bào bạch cầu là một vấn đề quan trọng trong lĩnh vực y học và công nghệ sinh học. Tế bào bạch cầu là một phần quan trọng của hệ thống miễn dịch, và việc phân loại chính xác các loại tế bào bạch cầu có thể giúp trong chuẩn đoán và điều trị các bệnh liên quan đến hệ thống miễn dịch, bệnh nhiễm trùng và các bệnh ác tính.</a:t>
            </a:r>
          </a:p>
          <a:p>
            <a:pPr marL="0" lvl="0" indent="0" algn="l" rtl="0">
              <a:spcBef>
                <a:spcPts val="0"/>
              </a:spcBef>
              <a:spcAft>
                <a:spcPts val="0"/>
              </a:spcAft>
              <a:buNone/>
            </a:pPr>
            <a:endParaRPr lang="vi-VN" dirty="0" smtClean="0"/>
          </a:p>
          <a:p>
            <a:pPr marL="0" lvl="0" indent="0" algn="l" rtl="0">
              <a:spcBef>
                <a:spcPts val="0"/>
              </a:spcBef>
              <a:spcAft>
                <a:spcPts val="0"/>
              </a:spcAft>
              <a:buNone/>
            </a:pPr>
            <a:r>
              <a:rPr lang="vi-VN" dirty="0" smtClean="0"/>
              <a:t>Phân loại tế bào bạch cầu truyền thống thường dựa trên quan sát thủ công của các chuyên gia y tế dựa trên các đặc điểm hình dạng, kích thước và màu sắc của tế bào. Tuy nhiên, quá trình này tốn thời gian và công sức và có thể mắc phải sai sót do tính chủ quan và khả năng phân loại hạn chế của con người.</a:t>
            </a:r>
          </a:p>
          <a:p>
            <a:pPr marL="0" lvl="0" indent="0" algn="l" rtl="0">
              <a:spcBef>
                <a:spcPts val="0"/>
              </a:spcBef>
              <a:spcAft>
                <a:spcPts val="0"/>
              </a:spcAft>
              <a:buNone/>
            </a:pPr>
            <a:endParaRPr lang="vi-VN" dirty="0" smtClean="0"/>
          </a:p>
          <a:p>
            <a:pPr marL="0" lvl="0" indent="0" algn="l" rtl="0">
              <a:spcBef>
                <a:spcPts val="0"/>
              </a:spcBef>
              <a:spcAft>
                <a:spcPts val="0"/>
              </a:spcAft>
              <a:buNone/>
            </a:pPr>
            <a:r>
              <a:rPr lang="vi-VN" dirty="0" smtClean="0"/>
              <a:t>Để giải quyết vấn đề này, các phương pháp phân loại tự động sử dụng công nghệ và thuật toán học máy đã được phát triển. Các phương pháp này sử dụng thông tin hình ảnh và số liệu từ mẫu máu để phân loại tế bào bạch cầu theo từng loại. Các thuật toán học máy như Support Vector Machines (SVM), Random Forests và Neural Networks được áp dụng để xử lý và phân loại tế bào bạch cầu.</a:t>
            </a:r>
          </a:p>
          <a:p>
            <a:pPr marL="0" lvl="0" indent="0" algn="l" rtl="0">
              <a:spcBef>
                <a:spcPts val="0"/>
              </a:spcBef>
              <a:spcAft>
                <a:spcPts val="0"/>
              </a:spcAft>
              <a:buNone/>
            </a:pPr>
            <a:endParaRPr lang="vi-VN" dirty="0" smtClean="0"/>
          </a:p>
          <a:p>
            <a:pPr marL="0" lvl="0" indent="0" algn="l" rtl="0">
              <a:spcBef>
                <a:spcPts val="0"/>
              </a:spcBef>
              <a:spcAft>
                <a:spcPts val="0"/>
              </a:spcAft>
              <a:buNone/>
            </a:pPr>
            <a:r>
              <a:rPr lang="vi-VN" dirty="0" smtClean="0"/>
              <a:t>Việc phân loại tế bào bạch cầu tự động có nhiều ưu điểm, bao gồm tốc độ nhanh hơn, khả năng phân loại chính xác và khả năng xử lý số lượng lớn các mẫu một cách hiệu quả. Điều này có thể cung cấp hỗ trợ quan trọng cho các chuyên gia y tế trong chuẩn đoán bệnh, theo dõi sự tiến triển và đánh giá hiệu quả của điều trị.</a:t>
            </a:r>
          </a:p>
          <a:p>
            <a:pPr marL="0" lvl="0" indent="0" algn="l" rtl="0">
              <a:spcBef>
                <a:spcPts val="0"/>
              </a:spcBef>
              <a:spcAft>
                <a:spcPts val="0"/>
              </a:spcAft>
              <a:buNone/>
            </a:pPr>
            <a:endParaRPr lang="vi-VN" dirty="0" smtClean="0"/>
          </a:p>
          <a:p>
            <a:pPr marL="0" lvl="0" indent="0" algn="l" rtl="0">
              <a:spcBef>
                <a:spcPts val="0"/>
              </a:spcBef>
              <a:spcAft>
                <a:spcPts val="0"/>
              </a:spcAft>
              <a:buNone/>
            </a:pPr>
            <a:r>
              <a:rPr lang="vi-VN" dirty="0" smtClean="0"/>
              <a:t>Bài toán phân loại tế bào bạch cầu đang trở thành một lĩnh vực nghiên cứu sôi động, với mục tiêu tạo ra các công cụ tự động và chính xác hơn để hỗ trợ trong chuẩn đoán và điều trị các bệnh liên quan đến hệ thống miễn dịch. Các phương pháp phân loại tiên tiến đang được nghiên cứu và phát triển để mang lại lợi ích lớn cho lĩnh vực y học và cung cấp những công cụ hỗ trợ tốt hơn cho các chuyên gia y tế.</a:t>
            </a: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0"/>
        <p:cNvGrpSpPr/>
        <p:nvPr/>
      </p:nvGrpSpPr>
      <p:grpSpPr>
        <a:xfrm>
          <a:off x="0" y="0"/>
          <a:ext cx="0" cy="0"/>
          <a:chOff x="0" y="0"/>
          <a:chExt cx="0" cy="0"/>
        </a:xfrm>
      </p:grpSpPr>
      <p:sp>
        <p:nvSpPr>
          <p:cNvPr id="1051" name="Google Shape;1051;ga073618e60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2" name="Google Shape;1052;ga073618e60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035906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3"/>
        <p:cNvGrpSpPr/>
        <p:nvPr/>
      </p:nvGrpSpPr>
      <p:grpSpPr>
        <a:xfrm>
          <a:off x="0" y="0"/>
          <a:ext cx="0" cy="0"/>
          <a:chOff x="0" y="0"/>
          <a:chExt cx="0" cy="0"/>
        </a:xfrm>
      </p:grpSpPr>
      <p:sp>
        <p:nvSpPr>
          <p:cNvPr id="1084" name="Google Shape;1084;gfd02da69d8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5" name="Google Shape;1085;gfd02da69d8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i="1" dirty="0" smtClean="0"/>
              <a:t>CNN-RNN</a:t>
            </a:r>
          </a:p>
          <a:p>
            <a:pPr marL="0" lvl="0" indent="0" algn="l" rtl="0">
              <a:spcBef>
                <a:spcPts val="0"/>
              </a:spcBef>
              <a:spcAft>
                <a:spcPts val="0"/>
              </a:spcAft>
              <a:buNone/>
            </a:pPr>
            <a:r>
              <a:rPr lang="vi-VN" dirty="0" smtClean="0"/>
              <a:t>"Automated Blood Cell Classification Using Deep Learning Techniques" là một nghiên cứu tập trung vào việc sử dụng các kỹ thuật học sâu (deep learning) để phân loại tế bào máu tự động. Nghiên cứu này tạo ra một mô hình học sâu, chẳng hạn như mạng nơ-ron tích chập (CNN) hoặc mạng nơ-ron tái tạo (autoencoder), để xử lý và phân loại hình ảnh tế bào máu.</a:t>
            </a:r>
          </a:p>
          <a:p>
            <a:pPr marL="0" lvl="0" indent="0" algn="l" rtl="0">
              <a:spcBef>
                <a:spcPts val="0"/>
              </a:spcBef>
              <a:spcAft>
                <a:spcPts val="0"/>
              </a:spcAft>
              <a:buNone/>
            </a:pPr>
            <a:endParaRPr lang="vi-VN" dirty="0" smtClean="0"/>
          </a:p>
          <a:p>
            <a:pPr marL="0" lvl="0" indent="0" algn="l" rtl="0">
              <a:spcBef>
                <a:spcPts val="0"/>
              </a:spcBef>
              <a:spcAft>
                <a:spcPts val="0"/>
              </a:spcAft>
              <a:buNone/>
            </a:pPr>
            <a:r>
              <a:rPr lang="vi-VN" dirty="0" smtClean="0"/>
              <a:t>Phương pháp này giúp giảm công sức và thời gian mà nhân viên y tế cần để phân loại tế bào máu thủ công. Nó cũng giúp tăng độ chính xác và đồng nhất trong việc phân loại tế bào máu, loại bỏ sai sót con người và cung cấp kết quả nhanh chóng và chính xác hơn.</a:t>
            </a:r>
          </a:p>
          <a:p>
            <a:pPr marL="0" lvl="0" indent="0" algn="l" rtl="0">
              <a:spcBef>
                <a:spcPts val="0"/>
              </a:spcBef>
              <a:spcAft>
                <a:spcPts val="0"/>
              </a:spcAft>
              <a:buNone/>
            </a:pPr>
            <a:endParaRPr lang="vi-VN" dirty="0" smtClean="0"/>
          </a:p>
          <a:p>
            <a:pPr marL="0" lvl="0" indent="0" algn="l" rtl="0">
              <a:spcBef>
                <a:spcPts val="0"/>
              </a:spcBef>
              <a:spcAft>
                <a:spcPts val="0"/>
              </a:spcAft>
              <a:buNone/>
            </a:pPr>
            <a:r>
              <a:rPr lang="vi-VN" dirty="0" smtClean="0"/>
              <a:t>Bằng cách sử dụng các kỹ thuật học sâu, nghiên cứu này đã đạt được kết quả khả quan trong việc phân loại tế bào máu. Các mô hình học sâu có khả năng tự động học và rút trích các đặc trưng quan trọng từ hình ảnh tế bào máu, từ đó giúp phân loại chính xác và hiệu quả hơn.</a:t>
            </a:r>
          </a:p>
          <a:p>
            <a:pPr marL="0" lvl="0" indent="0" algn="l" rtl="0">
              <a:spcBef>
                <a:spcPts val="0"/>
              </a:spcBef>
              <a:spcAft>
                <a:spcPts val="0"/>
              </a:spcAft>
              <a:buNone/>
            </a:pPr>
            <a:endParaRPr lang="vi-VN" dirty="0" smtClean="0"/>
          </a:p>
          <a:p>
            <a:pPr marL="0" lvl="0" indent="0" algn="l" rtl="0">
              <a:spcBef>
                <a:spcPts val="0"/>
              </a:spcBef>
              <a:spcAft>
                <a:spcPts val="0"/>
              </a:spcAft>
              <a:buNone/>
            </a:pPr>
            <a:r>
              <a:rPr lang="vi-VN" dirty="0" smtClean="0"/>
              <a:t>Tuy nhiên, nghiên cứu này cũng có thể đối mặt với một số thách thức, như việc thu thập và chuẩn bị dữ liệu hình ảnh tế bào máu đủ lớn và đa dạng để huấn luyện mô hình. Ngoài ra, việc đánh giá và xác thực kết quả cũng là một yếu tố quan trọng trong nghiên cứu này.</a:t>
            </a:r>
          </a:p>
          <a:p>
            <a:pPr marL="0" lvl="0" indent="0" algn="l" rtl="0">
              <a:spcBef>
                <a:spcPts val="0"/>
              </a:spcBef>
              <a:spcAft>
                <a:spcPts val="0"/>
              </a:spcAft>
              <a:buNone/>
            </a:pPr>
            <a:endParaRPr lang="vi-VN" dirty="0" smtClean="0"/>
          </a:p>
          <a:p>
            <a:pPr marL="0" lvl="0" indent="0" algn="l" rtl="0">
              <a:spcBef>
                <a:spcPts val="0"/>
              </a:spcBef>
              <a:spcAft>
                <a:spcPts val="0"/>
              </a:spcAft>
              <a:buNone/>
            </a:pPr>
            <a:r>
              <a:rPr lang="vi-VN" dirty="0" smtClean="0"/>
              <a:t>Tuy nhiên, với sự phát triển của deep learning và sự tiến bộ trong công nghệ máy tính, phương pháp này đang trở thành một lĩnh vực nghiên cứu tiềm năng trong phân loại tế bào máu tự động và có thể mang lại những đóng góp quan trọng trong lĩnh vực y tế.</a:t>
            </a: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3"/>
        <p:cNvGrpSpPr/>
        <p:nvPr/>
      </p:nvGrpSpPr>
      <p:grpSpPr>
        <a:xfrm>
          <a:off x="0" y="0"/>
          <a:ext cx="0" cy="0"/>
          <a:chOff x="0" y="0"/>
          <a:chExt cx="0" cy="0"/>
        </a:xfrm>
      </p:grpSpPr>
      <p:sp>
        <p:nvSpPr>
          <p:cNvPr id="1084" name="Google Shape;1084;gfd02da69d8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5" name="Google Shape;1085;gfd02da69d8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i="1" dirty="0" smtClean="0"/>
              <a:t>CNN</a:t>
            </a:r>
          </a:p>
          <a:p>
            <a:pPr marL="0" lvl="0" indent="0" algn="l" rtl="0">
              <a:spcBef>
                <a:spcPts val="0"/>
              </a:spcBef>
              <a:spcAft>
                <a:spcPts val="0"/>
              </a:spcAft>
              <a:buNone/>
            </a:pPr>
            <a:r>
              <a:rPr lang="vi-VN" dirty="0" smtClean="0"/>
              <a:t>Nghiên cứu "Blood Cell Classification Using Convolutional Neural Networks" (2019) tập trung vào việc sử dụng mạng nơ-ron tích chập (CNN) để phân loại tế bào bạch cầu. Tác giả của nghiên cứu đã thiết kế và huấn luyện một mạng CNN đặc biệt để nhận diện các đặc trưng quan trọng của tế bào bạch cầu và phân loại chúng vào các nhóm tương ứng.</a:t>
            </a:r>
          </a:p>
          <a:p>
            <a:pPr marL="0" lvl="0" indent="0" algn="l" rtl="0">
              <a:spcBef>
                <a:spcPts val="0"/>
              </a:spcBef>
              <a:spcAft>
                <a:spcPts val="0"/>
              </a:spcAft>
              <a:buNone/>
            </a:pPr>
            <a:endParaRPr lang="vi-VN" dirty="0" smtClean="0"/>
          </a:p>
          <a:p>
            <a:pPr marL="0" lvl="0" indent="0" algn="l" rtl="0">
              <a:spcBef>
                <a:spcPts val="0"/>
              </a:spcBef>
              <a:spcAft>
                <a:spcPts val="0"/>
              </a:spcAft>
              <a:buNone/>
            </a:pPr>
            <a:r>
              <a:rPr lang="vi-VN" dirty="0" smtClean="0"/>
              <a:t>Mạng CNN trong nghiên cứu này được xây dựng với các lớp tích chập và lớp tổng hợp, cho phép nó tự động học và trích xuất các đặc trưng từ dữ liệu ảnh. Qua quá trình huấn luyện trên tập dữ liệu ảnh tế bào bạch cầu, mạng CNN học cách nhận biết và phân loại các đặc trưng đặc biệt của tế bào bạch cầu, như hình dạng, kích thước, cấu trúc hạt nhân, và các đặc điểm khác.</a:t>
            </a:r>
          </a:p>
          <a:p>
            <a:pPr marL="0" lvl="0" indent="0" algn="l" rtl="0">
              <a:spcBef>
                <a:spcPts val="0"/>
              </a:spcBef>
              <a:spcAft>
                <a:spcPts val="0"/>
              </a:spcAft>
              <a:buNone/>
            </a:pPr>
            <a:endParaRPr lang="vi-VN" dirty="0" smtClean="0"/>
          </a:p>
          <a:p>
            <a:pPr marL="0" lvl="0" indent="0" algn="l" rtl="0">
              <a:spcBef>
                <a:spcPts val="0"/>
              </a:spcBef>
              <a:spcAft>
                <a:spcPts val="0"/>
              </a:spcAft>
              <a:buNone/>
            </a:pPr>
            <a:r>
              <a:rPr lang="vi-VN" dirty="0" smtClean="0"/>
              <a:t>Kết quả của nghiên cứu cho thấy mô hình CNN đề xuất có khả năng phân loại tế bào bạch cầu với độ chính xác cao. Điều này cho thấy ưu điểm của deep learning và CNN trong việc tự động hóa quy trình phân loại tế bào, giúp nâng cao hiệu suất và độ chính xác của phân loại tế bào bạch cầu trong lĩnh vực y sinh học và chẩn đoán y tế.</a:t>
            </a:r>
            <a:endParaRPr dirty="0"/>
          </a:p>
        </p:txBody>
      </p:sp>
    </p:spTree>
    <p:extLst>
      <p:ext uri="{BB962C8B-B14F-4D97-AF65-F5344CB8AC3E}">
        <p14:creationId xmlns:p14="http://schemas.microsoft.com/office/powerpoint/2010/main" val="28760590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3"/>
        <p:cNvGrpSpPr/>
        <p:nvPr/>
      </p:nvGrpSpPr>
      <p:grpSpPr>
        <a:xfrm>
          <a:off x="0" y="0"/>
          <a:ext cx="0" cy="0"/>
          <a:chOff x="0" y="0"/>
          <a:chExt cx="0" cy="0"/>
        </a:xfrm>
      </p:grpSpPr>
      <p:sp>
        <p:nvSpPr>
          <p:cNvPr id="1084" name="Google Shape;1084;gfd02da69d8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5" name="Google Shape;1085;gfd02da69d8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i="1" dirty="0" smtClean="0"/>
              <a:t>CNN</a:t>
            </a:r>
          </a:p>
          <a:p>
            <a:pPr marL="0" lvl="0" indent="0" algn="l" rtl="0">
              <a:spcBef>
                <a:spcPts val="0"/>
              </a:spcBef>
              <a:spcAft>
                <a:spcPts val="0"/>
              </a:spcAft>
              <a:buNone/>
            </a:pPr>
            <a:r>
              <a:rPr lang="vi-VN" dirty="0" smtClean="0"/>
              <a:t>Nghiên cứu "Deep Learning-Based Classification of White Blood Cells in Microscopic Images" (2020) tập trung vào việc sử dụng deep learning để phân loại các tế bào bạch cầu trắng trong ảnh viễn thám. Trong nghiên cứu này, tác giả đã áp dụng mạng nơ-ron tích chập (CNN) và kỹ thuật trích xuất đặc trưng sâu (Deep Feature Extraction) để nhận diện và phân loại các tế bào bạch cầu trắng.</a:t>
            </a:r>
          </a:p>
          <a:p>
            <a:pPr marL="0" lvl="0" indent="0" algn="l" rtl="0">
              <a:spcBef>
                <a:spcPts val="0"/>
              </a:spcBef>
              <a:spcAft>
                <a:spcPts val="0"/>
              </a:spcAft>
              <a:buNone/>
            </a:pPr>
            <a:endParaRPr lang="vi-VN" dirty="0" smtClean="0"/>
          </a:p>
          <a:p>
            <a:pPr marL="0" lvl="0" indent="0" algn="l" rtl="0">
              <a:spcBef>
                <a:spcPts val="0"/>
              </a:spcBef>
              <a:spcAft>
                <a:spcPts val="0"/>
              </a:spcAft>
              <a:buNone/>
            </a:pPr>
            <a:r>
              <a:rPr lang="vi-VN" dirty="0" smtClean="0"/>
              <a:t>CNN là một loại mạng nơ-ron được thiết kế đặc biệt để làm việc với dữ liệu không gian như ảnh. Nó có khả năng tự động học và trích xuất các đặc trưng quan trọng từ dữ liệu ảnh thông qua các lớp tích chập và lớp tổng hợp. Qua quá trình huấn luyện, CNN học cách nhận biết các đặc trưng độc đáo của các tế bào bạch cầu trắng và phân loại chúng vào các lớp tương ứng.</a:t>
            </a:r>
          </a:p>
          <a:p>
            <a:pPr marL="0" lvl="0" indent="0" algn="l" rtl="0">
              <a:spcBef>
                <a:spcPts val="0"/>
              </a:spcBef>
              <a:spcAft>
                <a:spcPts val="0"/>
              </a:spcAft>
              <a:buNone/>
            </a:pPr>
            <a:endParaRPr lang="vi-VN" dirty="0" smtClean="0"/>
          </a:p>
          <a:p>
            <a:pPr marL="0" lvl="0" indent="0" algn="l" rtl="0">
              <a:spcBef>
                <a:spcPts val="0"/>
              </a:spcBef>
              <a:spcAft>
                <a:spcPts val="0"/>
              </a:spcAft>
              <a:buNone/>
            </a:pPr>
            <a:r>
              <a:rPr lang="vi-VN" dirty="0" smtClean="0"/>
              <a:t>Kỹ thuật trích xuất đặc trưng sâu được áp dụng để tăng cường khả năng nhận diện và phân loại. Thay vì sử dụng các đặc trưng thủ công, tác giả đã sử dụng một mô hình đã được huấn luyện trước (pre-trained model) để trích xuất các đặc trưng sâu từ ảnh tế bào bạch cầu trắng. Sau đó, các đặc trưng này được đưa vào một bộ phân loại (classifier) để phân loại tế bào vào các lớp tương ứng.</a:t>
            </a:r>
          </a:p>
          <a:p>
            <a:pPr marL="0" lvl="0" indent="0" algn="l" rtl="0">
              <a:spcBef>
                <a:spcPts val="0"/>
              </a:spcBef>
              <a:spcAft>
                <a:spcPts val="0"/>
              </a:spcAft>
              <a:buNone/>
            </a:pPr>
            <a:endParaRPr lang="vi-VN" dirty="0" smtClean="0"/>
          </a:p>
          <a:p>
            <a:pPr marL="0" lvl="0" indent="0" algn="l" rtl="0">
              <a:spcBef>
                <a:spcPts val="0"/>
              </a:spcBef>
              <a:spcAft>
                <a:spcPts val="0"/>
              </a:spcAft>
              <a:buNone/>
            </a:pPr>
            <a:r>
              <a:rPr lang="vi-VN" dirty="0" smtClean="0"/>
              <a:t>Kết quả của nghiên cứu cho thấy mô hình đề xuất đạt được độ chính xác cao trong việc phân loại các tế bào bạch cầu trắng. Điều này cho thấy tiềm năng của deep learning và CNN trong việc giúp tự động hóa quy trình phân loại tế bào trong lĩnh vực y sinh học và giúp tăng cường hiệu suất và độ chính xác của quá trình này.</a:t>
            </a:r>
            <a:endParaRPr dirty="0"/>
          </a:p>
        </p:txBody>
      </p:sp>
    </p:spTree>
    <p:extLst>
      <p:ext uri="{BB962C8B-B14F-4D97-AF65-F5344CB8AC3E}">
        <p14:creationId xmlns:p14="http://schemas.microsoft.com/office/powerpoint/2010/main" val="8720119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3"/>
        <p:cNvGrpSpPr/>
        <p:nvPr/>
      </p:nvGrpSpPr>
      <p:grpSpPr>
        <a:xfrm>
          <a:off x="0" y="0"/>
          <a:ext cx="0" cy="0"/>
          <a:chOff x="0" y="0"/>
          <a:chExt cx="0" cy="0"/>
        </a:xfrm>
      </p:grpSpPr>
      <p:sp>
        <p:nvSpPr>
          <p:cNvPr id="1084" name="Google Shape;1084;gfd02da69d8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5" name="Google Shape;1085;gfd02da69d8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dirty="0" smtClean="0"/>
              <a:t>Nghiên cứu "Automated Classification of Red Blood Cells Using Machine Learning Techniques" (2021) tập trung vào việc sử dụng các kỹ thuật máy học để phân loại các tế bào bạch cầu đỏ tự động. Trong nghiên cứu này, các tác giả đã áp dụng các thuật toán máy học như Support Vector Machine (SVM) và Random Forest để nhận dạng và phân loại các loại tế bào bạch cầu đỏ.</a:t>
            </a:r>
          </a:p>
          <a:p>
            <a:pPr marL="0" lvl="0" indent="0" algn="l" rtl="0">
              <a:spcBef>
                <a:spcPts val="0"/>
              </a:spcBef>
              <a:spcAft>
                <a:spcPts val="0"/>
              </a:spcAft>
              <a:buNone/>
            </a:pPr>
            <a:endParaRPr lang="vi-VN" dirty="0" smtClean="0"/>
          </a:p>
          <a:p>
            <a:pPr marL="0" lvl="0" indent="0" algn="l" rtl="0">
              <a:spcBef>
                <a:spcPts val="0"/>
              </a:spcBef>
              <a:spcAft>
                <a:spcPts val="0"/>
              </a:spcAft>
              <a:buNone/>
            </a:pPr>
            <a:r>
              <a:rPr lang="vi-VN" dirty="0" smtClean="0"/>
              <a:t>Support Vector Machine (SVM) là một thuật toán máy học được sử dụng rộng rãi trong bài toán phân loại. SVM tìm cách tạo ra một đường ranh giới tối ưu để phân tách các điểm dữ liệu thuộc vào các lớp khác nhau. Trên cơ sở đặc trưng của các tế bào bạch cầu đỏ, SVM có khả năng xây dựng một mô hình phân loại hiệu quả.</a:t>
            </a:r>
          </a:p>
          <a:p>
            <a:pPr marL="0" lvl="0" indent="0" algn="l" rtl="0">
              <a:spcBef>
                <a:spcPts val="0"/>
              </a:spcBef>
              <a:spcAft>
                <a:spcPts val="0"/>
              </a:spcAft>
              <a:buNone/>
            </a:pPr>
            <a:endParaRPr lang="vi-VN" dirty="0" smtClean="0"/>
          </a:p>
          <a:p>
            <a:pPr marL="0" lvl="0" indent="0" algn="l" rtl="0">
              <a:spcBef>
                <a:spcPts val="0"/>
              </a:spcBef>
              <a:spcAft>
                <a:spcPts val="0"/>
              </a:spcAft>
              <a:buNone/>
            </a:pPr>
            <a:r>
              <a:rPr lang="vi-VN" dirty="0" smtClean="0"/>
              <a:t>Random Forest là một thuật toán tổ hợp dựa trên việc xây dựng nhiều cây quyết định (decision tree). Mỗi cây quyết định trong Random Forest được huấn luyện trên một tập dữ liệu con và sau đó kết hợp các kết quả từ các cây để đưa ra dự đoán cuối cùng. Điều này giúp tăng tính ổn định và độ chính xác của phân loại tế bào bạch cầu đỏ.</a:t>
            </a:r>
          </a:p>
          <a:p>
            <a:pPr marL="0" lvl="0" indent="0" algn="l" rtl="0">
              <a:spcBef>
                <a:spcPts val="0"/>
              </a:spcBef>
              <a:spcAft>
                <a:spcPts val="0"/>
              </a:spcAft>
              <a:buNone/>
            </a:pPr>
            <a:endParaRPr lang="vi-VN" dirty="0" smtClean="0"/>
          </a:p>
          <a:p>
            <a:pPr marL="0" lvl="0" indent="0" algn="l" rtl="0">
              <a:spcBef>
                <a:spcPts val="0"/>
              </a:spcBef>
              <a:spcAft>
                <a:spcPts val="0"/>
              </a:spcAft>
              <a:buNone/>
            </a:pPr>
            <a:r>
              <a:rPr lang="vi-VN" dirty="0" smtClean="0"/>
              <a:t>Kết quả của nghiên cứu cho thấy phương pháp sử dụng SVM và Random Forest đạt được hiệu suất cao trong việc phân loại tế bào bạch cầu đỏ. Điều này cho thấy khả năng và tiềm năng của các thuật toán máy học trong việc tự động hóa quy trình phân loại tế bào và cung cấp phương pháp hiệu quả để hỗ trợ chẩn đoán y tế và nghiên cứu trong lĩnh vực y sinh học.</a:t>
            </a:r>
            <a:endParaRPr dirty="0"/>
          </a:p>
        </p:txBody>
      </p:sp>
    </p:spTree>
    <p:extLst>
      <p:ext uri="{BB962C8B-B14F-4D97-AF65-F5344CB8AC3E}">
        <p14:creationId xmlns:p14="http://schemas.microsoft.com/office/powerpoint/2010/main" val="23631011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0"/>
        <p:cNvGrpSpPr/>
        <p:nvPr/>
      </p:nvGrpSpPr>
      <p:grpSpPr>
        <a:xfrm>
          <a:off x="0" y="0"/>
          <a:ext cx="0" cy="0"/>
          <a:chOff x="0" y="0"/>
          <a:chExt cx="0" cy="0"/>
        </a:xfrm>
      </p:grpSpPr>
      <p:sp>
        <p:nvSpPr>
          <p:cNvPr id="1051" name="Google Shape;1051;ga073618e60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2" name="Google Shape;1052;ga073618e60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727921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001 Title">
  <p:cSld name="CUSTOM">
    <p:spTree>
      <p:nvGrpSpPr>
        <p:cNvPr id="1" name="Shape 15"/>
        <p:cNvGrpSpPr/>
        <p:nvPr/>
      </p:nvGrpSpPr>
      <p:grpSpPr>
        <a:xfrm>
          <a:off x="0" y="0"/>
          <a:ext cx="0" cy="0"/>
          <a:chOff x="0" y="0"/>
          <a:chExt cx="0" cy="0"/>
        </a:xfrm>
      </p:grpSpPr>
      <p:sp>
        <p:nvSpPr>
          <p:cNvPr id="16" name="Google Shape;16;p2"/>
          <p:cNvSpPr/>
          <p:nvPr/>
        </p:nvSpPr>
        <p:spPr>
          <a:xfrm rot="2244868">
            <a:off x="5812439" y="-712805"/>
            <a:ext cx="6432771" cy="6024761"/>
          </a:xfrm>
          <a:prstGeom prst="ellipse">
            <a:avLst/>
          </a:prstGeom>
          <a:solidFill>
            <a:schemeClr val="accent1"/>
          </a:solidFill>
          <a:ln>
            <a:noFill/>
          </a:ln>
          <a:effectLst>
            <a:outerShdw blurRad="1428750" dist="9525" sx="145000" sy="145000" algn="ctr" rotWithShape="0">
              <a:schemeClr val="accent1"/>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17" name="Google Shape;17;p2"/>
          <p:cNvSpPr/>
          <p:nvPr/>
        </p:nvSpPr>
        <p:spPr>
          <a:xfrm rot="2244597">
            <a:off x="6341452" y="3056777"/>
            <a:ext cx="5767276" cy="5715549"/>
          </a:xfrm>
          <a:prstGeom prst="ellipse">
            <a:avLst/>
          </a:prstGeom>
          <a:solidFill>
            <a:schemeClr val="accent2"/>
          </a:solidFill>
          <a:ln>
            <a:noFill/>
          </a:ln>
          <a:effectLst>
            <a:outerShdw blurRad="1428750" dist="9525" sx="145000" sy="145000" algn="ctr" rotWithShape="0">
              <a:schemeClr val="accent2"/>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18" name="Google Shape;18;p2"/>
          <p:cNvSpPr/>
          <p:nvPr/>
        </p:nvSpPr>
        <p:spPr>
          <a:xfrm rot="2244920">
            <a:off x="-1057649" y="-1023792"/>
            <a:ext cx="8137089" cy="7530250"/>
          </a:xfrm>
          <a:prstGeom prst="ellipse">
            <a:avLst/>
          </a:prstGeom>
          <a:solidFill>
            <a:schemeClr val="accent2"/>
          </a:solidFill>
          <a:ln>
            <a:noFill/>
          </a:ln>
          <a:effectLst>
            <a:outerShdw blurRad="1428750" dist="9525" sx="140000" sy="140000" algn="ctr" rotWithShape="0">
              <a:schemeClr val="accent2"/>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19" name="Google Shape;19;p2"/>
          <p:cNvSpPr/>
          <p:nvPr/>
        </p:nvSpPr>
        <p:spPr>
          <a:xfrm rot="2244779">
            <a:off x="10709997" y="5517557"/>
            <a:ext cx="3158722" cy="3130283"/>
          </a:xfrm>
          <a:prstGeom prst="ellipse">
            <a:avLst/>
          </a:prstGeom>
          <a:solidFill>
            <a:schemeClr val="accent3"/>
          </a:solidFill>
          <a:ln>
            <a:noFill/>
          </a:ln>
          <a:effectLst>
            <a:outerShdw blurRad="1428750" dist="9525" sx="145000" sy="145000" algn="ctr" rotWithShape="0">
              <a:schemeClr val="accent3"/>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0" name="Google Shape;20;p2"/>
          <p:cNvSpPr/>
          <p:nvPr/>
        </p:nvSpPr>
        <p:spPr>
          <a:xfrm rot="2244899">
            <a:off x="-710842" y="3217435"/>
            <a:ext cx="5669837" cy="5754576"/>
          </a:xfrm>
          <a:prstGeom prst="ellipse">
            <a:avLst/>
          </a:prstGeom>
          <a:solidFill>
            <a:schemeClr val="accent1"/>
          </a:solidFill>
          <a:ln>
            <a:noFill/>
          </a:ln>
          <a:effectLst>
            <a:outerShdw blurRad="1428750" dist="9525" sx="140000" sy="140000" algn="ctr" rotWithShape="0">
              <a:schemeClr val="accent1"/>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1" name="Google Shape;21;p2"/>
          <p:cNvSpPr/>
          <p:nvPr/>
        </p:nvSpPr>
        <p:spPr>
          <a:xfrm>
            <a:off x="-1733400" y="-1576575"/>
            <a:ext cx="2977500" cy="2977500"/>
          </a:xfrm>
          <a:prstGeom prst="ellipse">
            <a:avLst/>
          </a:prstGeom>
          <a:solidFill>
            <a:schemeClr val="accent3"/>
          </a:solidFill>
          <a:ln>
            <a:noFill/>
          </a:ln>
          <a:effectLst>
            <a:outerShdw blurRad="1428750" dist="9525" sx="145000" sy="145000" algn="ctr" rotWithShape="0">
              <a:schemeClr val="accent3"/>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800">
              <a:solidFill>
                <a:srgbClr val="FFFFFF"/>
              </a:solidFill>
              <a:latin typeface="Calibri"/>
              <a:ea typeface="Calibri"/>
              <a:cs typeface="Calibri"/>
              <a:sym typeface="Calibri"/>
            </a:endParaRPr>
          </a:p>
        </p:txBody>
      </p:sp>
      <p:sp>
        <p:nvSpPr>
          <p:cNvPr id="22" name="Google Shape;22;p2"/>
          <p:cNvSpPr txBox="1">
            <a:spLocks noGrp="1"/>
          </p:cNvSpPr>
          <p:nvPr>
            <p:ph type="title"/>
          </p:nvPr>
        </p:nvSpPr>
        <p:spPr>
          <a:xfrm>
            <a:off x="720400" y="2117375"/>
            <a:ext cx="8188500" cy="2454600"/>
          </a:xfrm>
          <a:prstGeom prst="rect">
            <a:avLst/>
          </a:prstGeom>
        </p:spPr>
        <p:txBody>
          <a:bodyPr spcFirstLastPara="1" wrap="square" lIns="121900" tIns="121900" rIns="121900" bIns="121900" anchor="t" anchorCtr="0">
            <a:noAutofit/>
          </a:bodyPr>
          <a:lstStyle>
            <a:lvl1pPr lvl="0">
              <a:spcBef>
                <a:spcPts val="0"/>
              </a:spcBef>
              <a:spcAft>
                <a:spcPts val="0"/>
              </a:spcAft>
              <a:buSzPts val="7000"/>
              <a:buNone/>
              <a:defRPr sz="7000"/>
            </a:lvl1pPr>
            <a:lvl2pPr lvl="1">
              <a:spcBef>
                <a:spcPts val="0"/>
              </a:spcBef>
              <a:spcAft>
                <a:spcPts val="0"/>
              </a:spcAft>
              <a:buSzPts val="7000"/>
              <a:buNone/>
              <a:defRPr sz="7000"/>
            </a:lvl2pPr>
            <a:lvl3pPr lvl="2">
              <a:spcBef>
                <a:spcPts val="0"/>
              </a:spcBef>
              <a:spcAft>
                <a:spcPts val="0"/>
              </a:spcAft>
              <a:buSzPts val="7000"/>
              <a:buNone/>
              <a:defRPr sz="7000"/>
            </a:lvl3pPr>
            <a:lvl4pPr lvl="3">
              <a:spcBef>
                <a:spcPts val="0"/>
              </a:spcBef>
              <a:spcAft>
                <a:spcPts val="0"/>
              </a:spcAft>
              <a:buSzPts val="7000"/>
              <a:buNone/>
              <a:defRPr sz="7000"/>
            </a:lvl4pPr>
            <a:lvl5pPr lvl="4">
              <a:spcBef>
                <a:spcPts val="0"/>
              </a:spcBef>
              <a:spcAft>
                <a:spcPts val="0"/>
              </a:spcAft>
              <a:buSzPts val="7000"/>
              <a:buNone/>
              <a:defRPr sz="7000"/>
            </a:lvl5pPr>
            <a:lvl6pPr lvl="5">
              <a:spcBef>
                <a:spcPts val="0"/>
              </a:spcBef>
              <a:spcAft>
                <a:spcPts val="0"/>
              </a:spcAft>
              <a:buSzPts val="7000"/>
              <a:buNone/>
              <a:defRPr sz="7000"/>
            </a:lvl6pPr>
            <a:lvl7pPr lvl="6">
              <a:spcBef>
                <a:spcPts val="0"/>
              </a:spcBef>
              <a:spcAft>
                <a:spcPts val="0"/>
              </a:spcAft>
              <a:buSzPts val="7000"/>
              <a:buNone/>
              <a:defRPr sz="7000"/>
            </a:lvl7pPr>
            <a:lvl8pPr lvl="7">
              <a:spcBef>
                <a:spcPts val="0"/>
              </a:spcBef>
              <a:spcAft>
                <a:spcPts val="0"/>
              </a:spcAft>
              <a:buSzPts val="7000"/>
              <a:buNone/>
              <a:defRPr sz="7000"/>
            </a:lvl8pPr>
            <a:lvl9pPr lvl="8">
              <a:spcBef>
                <a:spcPts val="0"/>
              </a:spcBef>
              <a:spcAft>
                <a:spcPts val="0"/>
              </a:spcAft>
              <a:buSzPts val="7000"/>
              <a:buNone/>
              <a:defRPr sz="7000"/>
            </a:lvl9pPr>
          </a:lstStyle>
          <a:p>
            <a:endParaRPr/>
          </a:p>
        </p:txBody>
      </p:sp>
      <p:grpSp>
        <p:nvGrpSpPr>
          <p:cNvPr id="23" name="Google Shape;23;p2"/>
          <p:cNvGrpSpPr/>
          <p:nvPr/>
        </p:nvGrpSpPr>
        <p:grpSpPr>
          <a:xfrm>
            <a:off x="-4492350" y="-2781450"/>
            <a:ext cx="21176600" cy="12687750"/>
            <a:chOff x="-4492350" y="-2781450"/>
            <a:chExt cx="21176600" cy="12687750"/>
          </a:xfrm>
        </p:grpSpPr>
        <p:sp>
          <p:nvSpPr>
            <p:cNvPr id="24" name="Google Shape;24;p2"/>
            <p:cNvSpPr/>
            <p:nvPr/>
          </p:nvSpPr>
          <p:spPr>
            <a:xfrm>
              <a:off x="-4492350" y="-2781450"/>
              <a:ext cx="4457700" cy="12687600"/>
            </a:xfrm>
            <a:prstGeom prst="rect">
              <a:avLst/>
            </a:prstGeom>
            <a:solidFill>
              <a:srgbClr val="F8F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12226550" y="-2781300"/>
              <a:ext cx="4457700" cy="12687600"/>
            </a:xfrm>
            <a:prstGeom prst="rect">
              <a:avLst/>
            </a:prstGeom>
            <a:solidFill>
              <a:srgbClr val="F8F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1588950" y="-2781450"/>
              <a:ext cx="15369900" cy="2782800"/>
            </a:xfrm>
            <a:prstGeom prst="rect">
              <a:avLst/>
            </a:prstGeom>
            <a:solidFill>
              <a:srgbClr val="F8F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1253850" y="6858000"/>
              <a:ext cx="15369900" cy="3048300"/>
            </a:xfrm>
            <a:prstGeom prst="rect">
              <a:avLst/>
            </a:prstGeom>
            <a:solidFill>
              <a:srgbClr val="F8F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8" name="Google Shape;28;p2"/>
          <p:cNvCxnSpPr/>
          <p:nvPr/>
        </p:nvCxnSpPr>
        <p:spPr>
          <a:xfrm>
            <a:off x="447600" y="6553200"/>
            <a:ext cx="11411100" cy="0"/>
          </a:xfrm>
          <a:prstGeom prst="straightConnector1">
            <a:avLst/>
          </a:prstGeom>
          <a:noFill/>
          <a:ln w="28575" cap="rnd" cmpd="sng">
            <a:solidFill>
              <a:srgbClr val="000000"/>
            </a:solidFill>
            <a:prstDash val="solid"/>
            <a:round/>
            <a:headEnd type="none" w="med" len="med"/>
            <a:tailEnd type="none" w="med" len="med"/>
          </a:ln>
        </p:spPr>
      </p:cxnSp>
      <p:grpSp>
        <p:nvGrpSpPr>
          <p:cNvPr id="29" name="Google Shape;29;p2"/>
          <p:cNvGrpSpPr/>
          <p:nvPr/>
        </p:nvGrpSpPr>
        <p:grpSpPr>
          <a:xfrm>
            <a:off x="553762" y="631662"/>
            <a:ext cx="1612367" cy="858303"/>
            <a:chOff x="4935262" y="1546062"/>
            <a:chExt cx="1612367" cy="858303"/>
          </a:xfrm>
        </p:grpSpPr>
        <p:sp>
          <p:nvSpPr>
            <p:cNvPr id="30" name="Google Shape;30;p2"/>
            <p:cNvSpPr/>
            <p:nvPr/>
          </p:nvSpPr>
          <p:spPr>
            <a:xfrm>
              <a:off x="6261148" y="1553119"/>
              <a:ext cx="76674" cy="76675"/>
            </a:xfrm>
            <a:custGeom>
              <a:avLst/>
              <a:gdLst/>
              <a:ahLst/>
              <a:cxnLst/>
              <a:rect l="l" t="t" r="r" b="b"/>
              <a:pathLst>
                <a:path w="76674" h="76675" extrusionOk="0">
                  <a:moveTo>
                    <a:pt x="76675" y="38337"/>
                  </a:moveTo>
                  <a:cubicBezTo>
                    <a:pt x="76675" y="59511"/>
                    <a:pt x="59511" y="76675"/>
                    <a:pt x="38337" y="76675"/>
                  </a:cubicBezTo>
                  <a:cubicBezTo>
                    <a:pt x="17164" y="76675"/>
                    <a:pt x="0" y="59511"/>
                    <a:pt x="0" y="38337"/>
                  </a:cubicBezTo>
                  <a:cubicBezTo>
                    <a:pt x="0" y="17164"/>
                    <a:pt x="17164" y="0"/>
                    <a:pt x="38337" y="0"/>
                  </a:cubicBezTo>
                  <a:cubicBezTo>
                    <a:pt x="59511" y="0"/>
                    <a:pt x="76675" y="17164"/>
                    <a:pt x="76675" y="3833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 name="Google Shape;31;p2"/>
            <p:cNvSpPr/>
            <p:nvPr/>
          </p:nvSpPr>
          <p:spPr>
            <a:xfrm>
              <a:off x="6261148" y="1811278"/>
              <a:ext cx="76674" cy="76675"/>
            </a:xfrm>
            <a:custGeom>
              <a:avLst/>
              <a:gdLst/>
              <a:ahLst/>
              <a:cxnLst/>
              <a:rect l="l" t="t" r="r" b="b"/>
              <a:pathLst>
                <a:path w="76674" h="76675" extrusionOk="0">
                  <a:moveTo>
                    <a:pt x="76675" y="38338"/>
                  </a:moveTo>
                  <a:cubicBezTo>
                    <a:pt x="76675" y="59511"/>
                    <a:pt x="59511" y="76675"/>
                    <a:pt x="38337" y="76675"/>
                  </a:cubicBezTo>
                  <a:cubicBezTo>
                    <a:pt x="17164" y="76675"/>
                    <a:pt x="0" y="59511"/>
                    <a:pt x="0" y="38338"/>
                  </a:cubicBezTo>
                  <a:cubicBezTo>
                    <a:pt x="0" y="17164"/>
                    <a:pt x="17164" y="0"/>
                    <a:pt x="38337" y="0"/>
                  </a:cubicBezTo>
                  <a:cubicBezTo>
                    <a:pt x="59511" y="0"/>
                    <a:pt x="76675" y="17164"/>
                    <a:pt x="76675" y="3833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 name="Google Shape;32;p2"/>
            <p:cNvSpPr/>
            <p:nvPr/>
          </p:nvSpPr>
          <p:spPr>
            <a:xfrm>
              <a:off x="6261148" y="2062474"/>
              <a:ext cx="76674" cy="76675"/>
            </a:xfrm>
            <a:custGeom>
              <a:avLst/>
              <a:gdLst/>
              <a:ahLst/>
              <a:cxnLst/>
              <a:rect l="l" t="t" r="r" b="b"/>
              <a:pathLst>
                <a:path w="76674" h="76675" extrusionOk="0">
                  <a:moveTo>
                    <a:pt x="76675" y="38337"/>
                  </a:moveTo>
                  <a:cubicBezTo>
                    <a:pt x="76675" y="59511"/>
                    <a:pt x="59511" y="76675"/>
                    <a:pt x="38337" y="76675"/>
                  </a:cubicBezTo>
                  <a:cubicBezTo>
                    <a:pt x="17164" y="76675"/>
                    <a:pt x="0" y="59511"/>
                    <a:pt x="0" y="38337"/>
                  </a:cubicBezTo>
                  <a:cubicBezTo>
                    <a:pt x="0" y="17164"/>
                    <a:pt x="17164" y="0"/>
                    <a:pt x="38337" y="0"/>
                  </a:cubicBezTo>
                  <a:cubicBezTo>
                    <a:pt x="59511" y="0"/>
                    <a:pt x="76675" y="17164"/>
                    <a:pt x="76675" y="3833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 name="Google Shape;33;p2"/>
            <p:cNvSpPr/>
            <p:nvPr/>
          </p:nvSpPr>
          <p:spPr>
            <a:xfrm>
              <a:off x="6261148" y="2327690"/>
              <a:ext cx="76674" cy="76675"/>
            </a:xfrm>
            <a:custGeom>
              <a:avLst/>
              <a:gdLst/>
              <a:ahLst/>
              <a:cxnLst/>
              <a:rect l="l" t="t" r="r" b="b"/>
              <a:pathLst>
                <a:path w="76674" h="76675" extrusionOk="0">
                  <a:moveTo>
                    <a:pt x="76675" y="38337"/>
                  </a:moveTo>
                  <a:cubicBezTo>
                    <a:pt x="76675" y="59511"/>
                    <a:pt x="59511" y="76675"/>
                    <a:pt x="38337" y="76675"/>
                  </a:cubicBezTo>
                  <a:cubicBezTo>
                    <a:pt x="17164" y="76675"/>
                    <a:pt x="0" y="59511"/>
                    <a:pt x="0" y="38337"/>
                  </a:cubicBezTo>
                  <a:cubicBezTo>
                    <a:pt x="0" y="17164"/>
                    <a:pt x="17164" y="0"/>
                    <a:pt x="38337" y="0"/>
                  </a:cubicBezTo>
                  <a:cubicBezTo>
                    <a:pt x="59511" y="0"/>
                    <a:pt x="76675" y="17164"/>
                    <a:pt x="76675" y="3833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 name="Google Shape;34;p2"/>
            <p:cNvSpPr/>
            <p:nvPr/>
          </p:nvSpPr>
          <p:spPr>
            <a:xfrm>
              <a:off x="6470955" y="1553119"/>
              <a:ext cx="76674" cy="76675"/>
            </a:xfrm>
            <a:custGeom>
              <a:avLst/>
              <a:gdLst/>
              <a:ahLst/>
              <a:cxnLst/>
              <a:rect l="l" t="t" r="r" b="b"/>
              <a:pathLst>
                <a:path w="76674" h="76675" extrusionOk="0">
                  <a:moveTo>
                    <a:pt x="76675" y="38337"/>
                  </a:moveTo>
                  <a:cubicBezTo>
                    <a:pt x="76675" y="59511"/>
                    <a:pt x="59511" y="76675"/>
                    <a:pt x="38337" y="76675"/>
                  </a:cubicBezTo>
                  <a:cubicBezTo>
                    <a:pt x="17164" y="76675"/>
                    <a:pt x="0" y="59511"/>
                    <a:pt x="0" y="38337"/>
                  </a:cubicBezTo>
                  <a:cubicBezTo>
                    <a:pt x="0" y="17164"/>
                    <a:pt x="17164" y="0"/>
                    <a:pt x="38337" y="0"/>
                  </a:cubicBezTo>
                  <a:cubicBezTo>
                    <a:pt x="59511" y="0"/>
                    <a:pt x="76675" y="17164"/>
                    <a:pt x="76675" y="3833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 name="Google Shape;35;p2"/>
            <p:cNvSpPr/>
            <p:nvPr/>
          </p:nvSpPr>
          <p:spPr>
            <a:xfrm>
              <a:off x="6470955" y="1811278"/>
              <a:ext cx="76674" cy="76675"/>
            </a:xfrm>
            <a:custGeom>
              <a:avLst/>
              <a:gdLst/>
              <a:ahLst/>
              <a:cxnLst/>
              <a:rect l="l" t="t" r="r" b="b"/>
              <a:pathLst>
                <a:path w="76674" h="76675" extrusionOk="0">
                  <a:moveTo>
                    <a:pt x="76675" y="38338"/>
                  </a:moveTo>
                  <a:cubicBezTo>
                    <a:pt x="76675" y="59511"/>
                    <a:pt x="59511" y="76675"/>
                    <a:pt x="38337" y="76675"/>
                  </a:cubicBezTo>
                  <a:cubicBezTo>
                    <a:pt x="17164" y="76675"/>
                    <a:pt x="0" y="59511"/>
                    <a:pt x="0" y="38338"/>
                  </a:cubicBezTo>
                  <a:cubicBezTo>
                    <a:pt x="0" y="17164"/>
                    <a:pt x="17164" y="0"/>
                    <a:pt x="38337" y="0"/>
                  </a:cubicBezTo>
                  <a:cubicBezTo>
                    <a:pt x="59511" y="0"/>
                    <a:pt x="76675" y="17164"/>
                    <a:pt x="76675" y="3833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 name="Google Shape;36;p2"/>
            <p:cNvSpPr/>
            <p:nvPr/>
          </p:nvSpPr>
          <p:spPr>
            <a:xfrm>
              <a:off x="6470955" y="2062474"/>
              <a:ext cx="76674" cy="76675"/>
            </a:xfrm>
            <a:custGeom>
              <a:avLst/>
              <a:gdLst/>
              <a:ahLst/>
              <a:cxnLst/>
              <a:rect l="l" t="t" r="r" b="b"/>
              <a:pathLst>
                <a:path w="76674" h="76675" extrusionOk="0">
                  <a:moveTo>
                    <a:pt x="76675" y="38337"/>
                  </a:moveTo>
                  <a:cubicBezTo>
                    <a:pt x="76675" y="59511"/>
                    <a:pt x="59511" y="76675"/>
                    <a:pt x="38337" y="76675"/>
                  </a:cubicBezTo>
                  <a:cubicBezTo>
                    <a:pt x="17164" y="76675"/>
                    <a:pt x="0" y="59511"/>
                    <a:pt x="0" y="38337"/>
                  </a:cubicBezTo>
                  <a:cubicBezTo>
                    <a:pt x="0" y="17164"/>
                    <a:pt x="17164" y="0"/>
                    <a:pt x="38337" y="0"/>
                  </a:cubicBezTo>
                  <a:cubicBezTo>
                    <a:pt x="59511" y="0"/>
                    <a:pt x="76675" y="17164"/>
                    <a:pt x="76675" y="3833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 name="Google Shape;37;p2"/>
            <p:cNvSpPr/>
            <p:nvPr/>
          </p:nvSpPr>
          <p:spPr>
            <a:xfrm>
              <a:off x="6470955" y="2327690"/>
              <a:ext cx="76674" cy="76675"/>
            </a:xfrm>
            <a:custGeom>
              <a:avLst/>
              <a:gdLst/>
              <a:ahLst/>
              <a:cxnLst/>
              <a:rect l="l" t="t" r="r" b="b"/>
              <a:pathLst>
                <a:path w="76674" h="76675" extrusionOk="0">
                  <a:moveTo>
                    <a:pt x="76675" y="38337"/>
                  </a:moveTo>
                  <a:cubicBezTo>
                    <a:pt x="76675" y="59511"/>
                    <a:pt x="59511" y="76675"/>
                    <a:pt x="38337" y="76675"/>
                  </a:cubicBezTo>
                  <a:cubicBezTo>
                    <a:pt x="17164" y="76675"/>
                    <a:pt x="0" y="59511"/>
                    <a:pt x="0" y="38337"/>
                  </a:cubicBezTo>
                  <a:cubicBezTo>
                    <a:pt x="0" y="17164"/>
                    <a:pt x="17164" y="0"/>
                    <a:pt x="38337" y="0"/>
                  </a:cubicBezTo>
                  <a:cubicBezTo>
                    <a:pt x="59511" y="0"/>
                    <a:pt x="76675" y="17164"/>
                    <a:pt x="76675" y="3833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 name="Google Shape;38;p2"/>
            <p:cNvSpPr/>
            <p:nvPr/>
          </p:nvSpPr>
          <p:spPr>
            <a:xfrm>
              <a:off x="6002990" y="1546062"/>
              <a:ext cx="76674" cy="76675"/>
            </a:xfrm>
            <a:custGeom>
              <a:avLst/>
              <a:gdLst/>
              <a:ahLst/>
              <a:cxnLst/>
              <a:rect l="l" t="t" r="r" b="b"/>
              <a:pathLst>
                <a:path w="76674" h="76675" extrusionOk="0">
                  <a:moveTo>
                    <a:pt x="76675" y="38338"/>
                  </a:moveTo>
                  <a:cubicBezTo>
                    <a:pt x="76675" y="59511"/>
                    <a:pt x="59511" y="76675"/>
                    <a:pt x="38337" y="76675"/>
                  </a:cubicBezTo>
                  <a:cubicBezTo>
                    <a:pt x="17164" y="76675"/>
                    <a:pt x="0" y="59511"/>
                    <a:pt x="0" y="38338"/>
                  </a:cubicBezTo>
                  <a:cubicBezTo>
                    <a:pt x="0" y="17164"/>
                    <a:pt x="17164" y="0"/>
                    <a:pt x="38337" y="0"/>
                  </a:cubicBezTo>
                  <a:cubicBezTo>
                    <a:pt x="59511" y="0"/>
                    <a:pt x="76675" y="17164"/>
                    <a:pt x="76675" y="3833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 name="Google Shape;39;p2"/>
            <p:cNvSpPr/>
            <p:nvPr/>
          </p:nvSpPr>
          <p:spPr>
            <a:xfrm>
              <a:off x="6002990" y="1804316"/>
              <a:ext cx="76674" cy="76675"/>
            </a:xfrm>
            <a:custGeom>
              <a:avLst/>
              <a:gdLst/>
              <a:ahLst/>
              <a:cxnLst/>
              <a:rect l="l" t="t" r="r" b="b"/>
              <a:pathLst>
                <a:path w="76674" h="76675" extrusionOk="0">
                  <a:moveTo>
                    <a:pt x="76675" y="38338"/>
                  </a:moveTo>
                  <a:cubicBezTo>
                    <a:pt x="76675" y="59511"/>
                    <a:pt x="59511" y="76675"/>
                    <a:pt x="38337" y="76675"/>
                  </a:cubicBezTo>
                  <a:cubicBezTo>
                    <a:pt x="17164" y="76675"/>
                    <a:pt x="0" y="59511"/>
                    <a:pt x="0" y="38338"/>
                  </a:cubicBezTo>
                  <a:cubicBezTo>
                    <a:pt x="0" y="17164"/>
                    <a:pt x="17164" y="0"/>
                    <a:pt x="38337" y="0"/>
                  </a:cubicBezTo>
                  <a:cubicBezTo>
                    <a:pt x="59511" y="0"/>
                    <a:pt x="76675" y="17164"/>
                    <a:pt x="76675" y="3833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 name="Google Shape;40;p2"/>
            <p:cNvSpPr/>
            <p:nvPr/>
          </p:nvSpPr>
          <p:spPr>
            <a:xfrm>
              <a:off x="6002990" y="2055512"/>
              <a:ext cx="76674" cy="76675"/>
            </a:xfrm>
            <a:custGeom>
              <a:avLst/>
              <a:gdLst/>
              <a:ahLst/>
              <a:cxnLst/>
              <a:rect l="l" t="t" r="r" b="b"/>
              <a:pathLst>
                <a:path w="76674" h="76675" extrusionOk="0">
                  <a:moveTo>
                    <a:pt x="76675" y="38338"/>
                  </a:moveTo>
                  <a:cubicBezTo>
                    <a:pt x="76675" y="59511"/>
                    <a:pt x="59511" y="76675"/>
                    <a:pt x="38337" y="76675"/>
                  </a:cubicBezTo>
                  <a:cubicBezTo>
                    <a:pt x="17164" y="76675"/>
                    <a:pt x="0" y="59511"/>
                    <a:pt x="0" y="38338"/>
                  </a:cubicBezTo>
                  <a:cubicBezTo>
                    <a:pt x="0" y="17164"/>
                    <a:pt x="17164" y="0"/>
                    <a:pt x="38337" y="0"/>
                  </a:cubicBezTo>
                  <a:cubicBezTo>
                    <a:pt x="59511" y="0"/>
                    <a:pt x="76675" y="17164"/>
                    <a:pt x="76675" y="3833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 name="Google Shape;41;p2"/>
            <p:cNvSpPr/>
            <p:nvPr/>
          </p:nvSpPr>
          <p:spPr>
            <a:xfrm>
              <a:off x="6002990" y="2320632"/>
              <a:ext cx="76674" cy="76675"/>
            </a:xfrm>
            <a:custGeom>
              <a:avLst/>
              <a:gdLst/>
              <a:ahLst/>
              <a:cxnLst/>
              <a:rect l="l" t="t" r="r" b="b"/>
              <a:pathLst>
                <a:path w="76674" h="76675" extrusionOk="0">
                  <a:moveTo>
                    <a:pt x="76675" y="38338"/>
                  </a:moveTo>
                  <a:cubicBezTo>
                    <a:pt x="76675" y="59511"/>
                    <a:pt x="59511" y="76675"/>
                    <a:pt x="38337" y="76675"/>
                  </a:cubicBezTo>
                  <a:cubicBezTo>
                    <a:pt x="17164" y="76675"/>
                    <a:pt x="0" y="59511"/>
                    <a:pt x="0" y="38338"/>
                  </a:cubicBezTo>
                  <a:cubicBezTo>
                    <a:pt x="0" y="17164"/>
                    <a:pt x="17164" y="0"/>
                    <a:pt x="38337" y="0"/>
                  </a:cubicBezTo>
                  <a:cubicBezTo>
                    <a:pt x="59511" y="0"/>
                    <a:pt x="76675" y="17164"/>
                    <a:pt x="76675" y="3833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 name="Google Shape;42;p2"/>
            <p:cNvSpPr/>
            <p:nvPr/>
          </p:nvSpPr>
          <p:spPr>
            <a:xfrm>
              <a:off x="5744736" y="1553119"/>
              <a:ext cx="76674" cy="76675"/>
            </a:xfrm>
            <a:custGeom>
              <a:avLst/>
              <a:gdLst/>
              <a:ahLst/>
              <a:cxnLst/>
              <a:rect l="l" t="t" r="r" b="b"/>
              <a:pathLst>
                <a:path w="76674" h="76675" extrusionOk="0">
                  <a:moveTo>
                    <a:pt x="76675" y="38337"/>
                  </a:moveTo>
                  <a:cubicBezTo>
                    <a:pt x="76675" y="59511"/>
                    <a:pt x="59511" y="76675"/>
                    <a:pt x="38337" y="76675"/>
                  </a:cubicBezTo>
                  <a:cubicBezTo>
                    <a:pt x="17164" y="76675"/>
                    <a:pt x="-1" y="59511"/>
                    <a:pt x="-1" y="38337"/>
                  </a:cubicBezTo>
                  <a:cubicBezTo>
                    <a:pt x="-1" y="17164"/>
                    <a:pt x="17164" y="0"/>
                    <a:pt x="38337" y="0"/>
                  </a:cubicBezTo>
                  <a:cubicBezTo>
                    <a:pt x="59511" y="0"/>
                    <a:pt x="76675" y="17164"/>
                    <a:pt x="76675" y="3833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 name="Google Shape;43;p2"/>
            <p:cNvSpPr/>
            <p:nvPr/>
          </p:nvSpPr>
          <p:spPr>
            <a:xfrm>
              <a:off x="5744736" y="1811278"/>
              <a:ext cx="76674" cy="76675"/>
            </a:xfrm>
            <a:custGeom>
              <a:avLst/>
              <a:gdLst/>
              <a:ahLst/>
              <a:cxnLst/>
              <a:rect l="l" t="t" r="r" b="b"/>
              <a:pathLst>
                <a:path w="76674" h="76675" extrusionOk="0">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 name="Google Shape;44;p2"/>
            <p:cNvSpPr/>
            <p:nvPr/>
          </p:nvSpPr>
          <p:spPr>
            <a:xfrm>
              <a:off x="5744736" y="2062474"/>
              <a:ext cx="76674" cy="76675"/>
            </a:xfrm>
            <a:custGeom>
              <a:avLst/>
              <a:gdLst/>
              <a:ahLst/>
              <a:cxnLst/>
              <a:rect l="l" t="t" r="r" b="b"/>
              <a:pathLst>
                <a:path w="76674" h="76675" extrusionOk="0">
                  <a:moveTo>
                    <a:pt x="76675" y="38337"/>
                  </a:moveTo>
                  <a:cubicBezTo>
                    <a:pt x="76675" y="59511"/>
                    <a:pt x="59511" y="76675"/>
                    <a:pt x="38337" y="76675"/>
                  </a:cubicBezTo>
                  <a:cubicBezTo>
                    <a:pt x="17164" y="76675"/>
                    <a:pt x="-1" y="59511"/>
                    <a:pt x="-1" y="38337"/>
                  </a:cubicBezTo>
                  <a:cubicBezTo>
                    <a:pt x="-1" y="17164"/>
                    <a:pt x="17164" y="0"/>
                    <a:pt x="38337" y="0"/>
                  </a:cubicBezTo>
                  <a:cubicBezTo>
                    <a:pt x="59511" y="0"/>
                    <a:pt x="76675" y="17164"/>
                    <a:pt x="76675" y="3833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 name="Google Shape;45;p2"/>
            <p:cNvSpPr/>
            <p:nvPr/>
          </p:nvSpPr>
          <p:spPr>
            <a:xfrm>
              <a:off x="5744736" y="2327690"/>
              <a:ext cx="76674" cy="76675"/>
            </a:xfrm>
            <a:custGeom>
              <a:avLst/>
              <a:gdLst/>
              <a:ahLst/>
              <a:cxnLst/>
              <a:rect l="l" t="t" r="r" b="b"/>
              <a:pathLst>
                <a:path w="76674" h="76675" extrusionOk="0">
                  <a:moveTo>
                    <a:pt x="76675" y="38337"/>
                  </a:moveTo>
                  <a:cubicBezTo>
                    <a:pt x="76675" y="59511"/>
                    <a:pt x="59511" y="76675"/>
                    <a:pt x="38337" y="76675"/>
                  </a:cubicBezTo>
                  <a:cubicBezTo>
                    <a:pt x="17164" y="76675"/>
                    <a:pt x="-1" y="59511"/>
                    <a:pt x="-1" y="38337"/>
                  </a:cubicBezTo>
                  <a:cubicBezTo>
                    <a:pt x="-1" y="17164"/>
                    <a:pt x="17164" y="0"/>
                    <a:pt x="38337" y="0"/>
                  </a:cubicBezTo>
                  <a:cubicBezTo>
                    <a:pt x="59511" y="0"/>
                    <a:pt x="76675" y="17164"/>
                    <a:pt x="76675" y="3833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 name="Google Shape;46;p2"/>
            <p:cNvSpPr/>
            <p:nvPr/>
          </p:nvSpPr>
          <p:spPr>
            <a:xfrm>
              <a:off x="5486578" y="1546062"/>
              <a:ext cx="76674" cy="76675"/>
            </a:xfrm>
            <a:custGeom>
              <a:avLst/>
              <a:gdLst/>
              <a:ahLst/>
              <a:cxnLst/>
              <a:rect l="l" t="t" r="r" b="b"/>
              <a:pathLst>
                <a:path w="76674" h="76675" extrusionOk="0">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 name="Google Shape;47;p2"/>
            <p:cNvSpPr/>
            <p:nvPr/>
          </p:nvSpPr>
          <p:spPr>
            <a:xfrm>
              <a:off x="5486578" y="1804316"/>
              <a:ext cx="76674" cy="76675"/>
            </a:xfrm>
            <a:custGeom>
              <a:avLst/>
              <a:gdLst/>
              <a:ahLst/>
              <a:cxnLst/>
              <a:rect l="l" t="t" r="r" b="b"/>
              <a:pathLst>
                <a:path w="76674" h="76675" extrusionOk="0">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 name="Google Shape;48;p2"/>
            <p:cNvSpPr/>
            <p:nvPr/>
          </p:nvSpPr>
          <p:spPr>
            <a:xfrm>
              <a:off x="5486578" y="2055512"/>
              <a:ext cx="76674" cy="76675"/>
            </a:xfrm>
            <a:custGeom>
              <a:avLst/>
              <a:gdLst/>
              <a:ahLst/>
              <a:cxnLst/>
              <a:rect l="l" t="t" r="r" b="b"/>
              <a:pathLst>
                <a:path w="76674" h="76675" extrusionOk="0">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 name="Google Shape;49;p2"/>
            <p:cNvSpPr/>
            <p:nvPr/>
          </p:nvSpPr>
          <p:spPr>
            <a:xfrm>
              <a:off x="5486578" y="2320632"/>
              <a:ext cx="76674" cy="76675"/>
            </a:xfrm>
            <a:custGeom>
              <a:avLst/>
              <a:gdLst/>
              <a:ahLst/>
              <a:cxnLst/>
              <a:rect l="l" t="t" r="r" b="b"/>
              <a:pathLst>
                <a:path w="76674" h="76675" extrusionOk="0">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 name="Google Shape;50;p2"/>
            <p:cNvSpPr/>
            <p:nvPr/>
          </p:nvSpPr>
          <p:spPr>
            <a:xfrm>
              <a:off x="5193515" y="1553119"/>
              <a:ext cx="76674" cy="76675"/>
            </a:xfrm>
            <a:custGeom>
              <a:avLst/>
              <a:gdLst/>
              <a:ahLst/>
              <a:cxnLst/>
              <a:rect l="l" t="t" r="r" b="b"/>
              <a:pathLst>
                <a:path w="76674" h="76675" extrusionOk="0">
                  <a:moveTo>
                    <a:pt x="76675" y="38337"/>
                  </a:moveTo>
                  <a:cubicBezTo>
                    <a:pt x="76675" y="59511"/>
                    <a:pt x="59511" y="76675"/>
                    <a:pt x="38337" y="76675"/>
                  </a:cubicBezTo>
                  <a:cubicBezTo>
                    <a:pt x="17164" y="76675"/>
                    <a:pt x="0" y="59511"/>
                    <a:pt x="0" y="38337"/>
                  </a:cubicBezTo>
                  <a:cubicBezTo>
                    <a:pt x="0" y="17164"/>
                    <a:pt x="17164" y="0"/>
                    <a:pt x="38337" y="0"/>
                  </a:cubicBezTo>
                  <a:cubicBezTo>
                    <a:pt x="59511" y="0"/>
                    <a:pt x="76675" y="17164"/>
                    <a:pt x="76675" y="3833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 name="Google Shape;51;p2"/>
            <p:cNvSpPr/>
            <p:nvPr/>
          </p:nvSpPr>
          <p:spPr>
            <a:xfrm>
              <a:off x="5193515" y="1811278"/>
              <a:ext cx="76674" cy="76675"/>
            </a:xfrm>
            <a:custGeom>
              <a:avLst/>
              <a:gdLst/>
              <a:ahLst/>
              <a:cxnLst/>
              <a:rect l="l" t="t" r="r" b="b"/>
              <a:pathLst>
                <a:path w="76674" h="76675" extrusionOk="0">
                  <a:moveTo>
                    <a:pt x="76675" y="38338"/>
                  </a:moveTo>
                  <a:cubicBezTo>
                    <a:pt x="76675" y="59511"/>
                    <a:pt x="59511" y="76675"/>
                    <a:pt x="38337" y="76675"/>
                  </a:cubicBezTo>
                  <a:cubicBezTo>
                    <a:pt x="17164" y="76675"/>
                    <a:pt x="0" y="59511"/>
                    <a:pt x="0" y="38338"/>
                  </a:cubicBezTo>
                  <a:cubicBezTo>
                    <a:pt x="0" y="17164"/>
                    <a:pt x="17164" y="0"/>
                    <a:pt x="38337" y="0"/>
                  </a:cubicBezTo>
                  <a:cubicBezTo>
                    <a:pt x="59511" y="0"/>
                    <a:pt x="76675" y="17164"/>
                    <a:pt x="76675" y="3833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 name="Google Shape;52;p2"/>
            <p:cNvSpPr/>
            <p:nvPr/>
          </p:nvSpPr>
          <p:spPr>
            <a:xfrm>
              <a:off x="5193515" y="2062474"/>
              <a:ext cx="76674" cy="76675"/>
            </a:xfrm>
            <a:custGeom>
              <a:avLst/>
              <a:gdLst/>
              <a:ahLst/>
              <a:cxnLst/>
              <a:rect l="l" t="t" r="r" b="b"/>
              <a:pathLst>
                <a:path w="76674" h="76675" extrusionOk="0">
                  <a:moveTo>
                    <a:pt x="76675" y="38337"/>
                  </a:moveTo>
                  <a:cubicBezTo>
                    <a:pt x="76675" y="59511"/>
                    <a:pt x="59511" y="76675"/>
                    <a:pt x="38337" y="76675"/>
                  </a:cubicBezTo>
                  <a:cubicBezTo>
                    <a:pt x="17164" y="76675"/>
                    <a:pt x="0" y="59511"/>
                    <a:pt x="0" y="38337"/>
                  </a:cubicBezTo>
                  <a:cubicBezTo>
                    <a:pt x="0" y="17164"/>
                    <a:pt x="17164" y="0"/>
                    <a:pt x="38337" y="0"/>
                  </a:cubicBezTo>
                  <a:cubicBezTo>
                    <a:pt x="59511" y="0"/>
                    <a:pt x="76675" y="17164"/>
                    <a:pt x="76675" y="3833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 name="Google Shape;53;p2"/>
            <p:cNvSpPr/>
            <p:nvPr/>
          </p:nvSpPr>
          <p:spPr>
            <a:xfrm>
              <a:off x="5193515" y="2327690"/>
              <a:ext cx="76674" cy="76675"/>
            </a:xfrm>
            <a:custGeom>
              <a:avLst/>
              <a:gdLst/>
              <a:ahLst/>
              <a:cxnLst/>
              <a:rect l="l" t="t" r="r" b="b"/>
              <a:pathLst>
                <a:path w="76674" h="76675" extrusionOk="0">
                  <a:moveTo>
                    <a:pt x="76675" y="38337"/>
                  </a:moveTo>
                  <a:cubicBezTo>
                    <a:pt x="76675" y="59511"/>
                    <a:pt x="59511" y="76675"/>
                    <a:pt x="38337" y="76675"/>
                  </a:cubicBezTo>
                  <a:cubicBezTo>
                    <a:pt x="17164" y="76675"/>
                    <a:pt x="0" y="59511"/>
                    <a:pt x="0" y="38337"/>
                  </a:cubicBezTo>
                  <a:cubicBezTo>
                    <a:pt x="0" y="17164"/>
                    <a:pt x="17164" y="0"/>
                    <a:pt x="38337" y="0"/>
                  </a:cubicBezTo>
                  <a:cubicBezTo>
                    <a:pt x="59511" y="0"/>
                    <a:pt x="76675" y="17164"/>
                    <a:pt x="76675" y="3833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 name="Google Shape;54;p2"/>
            <p:cNvSpPr/>
            <p:nvPr/>
          </p:nvSpPr>
          <p:spPr>
            <a:xfrm>
              <a:off x="4935262" y="1546062"/>
              <a:ext cx="76674" cy="76675"/>
            </a:xfrm>
            <a:custGeom>
              <a:avLst/>
              <a:gdLst/>
              <a:ahLst/>
              <a:cxnLst/>
              <a:rect l="l" t="t" r="r" b="b"/>
              <a:pathLst>
                <a:path w="76674" h="76675" extrusionOk="0">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 name="Google Shape;55;p2"/>
            <p:cNvSpPr/>
            <p:nvPr/>
          </p:nvSpPr>
          <p:spPr>
            <a:xfrm>
              <a:off x="4935262" y="1804316"/>
              <a:ext cx="76674" cy="76675"/>
            </a:xfrm>
            <a:custGeom>
              <a:avLst/>
              <a:gdLst/>
              <a:ahLst/>
              <a:cxnLst/>
              <a:rect l="l" t="t" r="r" b="b"/>
              <a:pathLst>
                <a:path w="76674" h="76675" extrusionOk="0">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 name="Google Shape;56;p2"/>
            <p:cNvSpPr/>
            <p:nvPr/>
          </p:nvSpPr>
          <p:spPr>
            <a:xfrm>
              <a:off x="4935262" y="2055512"/>
              <a:ext cx="76674" cy="76675"/>
            </a:xfrm>
            <a:custGeom>
              <a:avLst/>
              <a:gdLst/>
              <a:ahLst/>
              <a:cxnLst/>
              <a:rect l="l" t="t" r="r" b="b"/>
              <a:pathLst>
                <a:path w="76674" h="76675" extrusionOk="0">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 name="Google Shape;57;p2"/>
            <p:cNvSpPr/>
            <p:nvPr/>
          </p:nvSpPr>
          <p:spPr>
            <a:xfrm>
              <a:off x="4935262" y="2320632"/>
              <a:ext cx="76674" cy="76675"/>
            </a:xfrm>
            <a:custGeom>
              <a:avLst/>
              <a:gdLst/>
              <a:ahLst/>
              <a:cxnLst/>
              <a:rect l="l" t="t" r="r" b="b"/>
              <a:pathLst>
                <a:path w="76674" h="76675" extrusionOk="0">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58" name="Google Shape;58;p2"/>
          <p:cNvGrpSpPr/>
          <p:nvPr/>
        </p:nvGrpSpPr>
        <p:grpSpPr>
          <a:xfrm>
            <a:off x="9964462" y="4555962"/>
            <a:ext cx="1612367" cy="858303"/>
            <a:chOff x="4935262" y="1546062"/>
            <a:chExt cx="1612367" cy="858303"/>
          </a:xfrm>
        </p:grpSpPr>
        <p:sp>
          <p:nvSpPr>
            <p:cNvPr id="59" name="Google Shape;59;p2"/>
            <p:cNvSpPr/>
            <p:nvPr/>
          </p:nvSpPr>
          <p:spPr>
            <a:xfrm>
              <a:off x="6261148" y="1553119"/>
              <a:ext cx="76674" cy="76675"/>
            </a:xfrm>
            <a:custGeom>
              <a:avLst/>
              <a:gdLst/>
              <a:ahLst/>
              <a:cxnLst/>
              <a:rect l="l" t="t" r="r" b="b"/>
              <a:pathLst>
                <a:path w="76674" h="76675" extrusionOk="0">
                  <a:moveTo>
                    <a:pt x="76675" y="38337"/>
                  </a:moveTo>
                  <a:cubicBezTo>
                    <a:pt x="76675" y="59511"/>
                    <a:pt x="59511" y="76675"/>
                    <a:pt x="38337" y="76675"/>
                  </a:cubicBezTo>
                  <a:cubicBezTo>
                    <a:pt x="17164" y="76675"/>
                    <a:pt x="0" y="59511"/>
                    <a:pt x="0" y="38337"/>
                  </a:cubicBezTo>
                  <a:cubicBezTo>
                    <a:pt x="0" y="17164"/>
                    <a:pt x="17164" y="0"/>
                    <a:pt x="38337" y="0"/>
                  </a:cubicBezTo>
                  <a:cubicBezTo>
                    <a:pt x="59511" y="0"/>
                    <a:pt x="76675" y="17164"/>
                    <a:pt x="76675" y="3833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 name="Google Shape;60;p2"/>
            <p:cNvSpPr/>
            <p:nvPr/>
          </p:nvSpPr>
          <p:spPr>
            <a:xfrm>
              <a:off x="6261148" y="1811278"/>
              <a:ext cx="76674" cy="76675"/>
            </a:xfrm>
            <a:custGeom>
              <a:avLst/>
              <a:gdLst/>
              <a:ahLst/>
              <a:cxnLst/>
              <a:rect l="l" t="t" r="r" b="b"/>
              <a:pathLst>
                <a:path w="76674" h="76675" extrusionOk="0">
                  <a:moveTo>
                    <a:pt x="76675" y="38338"/>
                  </a:moveTo>
                  <a:cubicBezTo>
                    <a:pt x="76675" y="59511"/>
                    <a:pt x="59511" y="76675"/>
                    <a:pt x="38337" y="76675"/>
                  </a:cubicBezTo>
                  <a:cubicBezTo>
                    <a:pt x="17164" y="76675"/>
                    <a:pt x="0" y="59511"/>
                    <a:pt x="0" y="38338"/>
                  </a:cubicBezTo>
                  <a:cubicBezTo>
                    <a:pt x="0" y="17164"/>
                    <a:pt x="17164" y="0"/>
                    <a:pt x="38337" y="0"/>
                  </a:cubicBezTo>
                  <a:cubicBezTo>
                    <a:pt x="59511" y="0"/>
                    <a:pt x="76675" y="17164"/>
                    <a:pt x="76675" y="3833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 name="Google Shape;61;p2"/>
            <p:cNvSpPr/>
            <p:nvPr/>
          </p:nvSpPr>
          <p:spPr>
            <a:xfrm>
              <a:off x="6261148" y="2062474"/>
              <a:ext cx="76674" cy="76675"/>
            </a:xfrm>
            <a:custGeom>
              <a:avLst/>
              <a:gdLst/>
              <a:ahLst/>
              <a:cxnLst/>
              <a:rect l="l" t="t" r="r" b="b"/>
              <a:pathLst>
                <a:path w="76674" h="76675" extrusionOk="0">
                  <a:moveTo>
                    <a:pt x="76675" y="38337"/>
                  </a:moveTo>
                  <a:cubicBezTo>
                    <a:pt x="76675" y="59511"/>
                    <a:pt x="59511" y="76675"/>
                    <a:pt x="38337" y="76675"/>
                  </a:cubicBezTo>
                  <a:cubicBezTo>
                    <a:pt x="17164" y="76675"/>
                    <a:pt x="0" y="59511"/>
                    <a:pt x="0" y="38337"/>
                  </a:cubicBezTo>
                  <a:cubicBezTo>
                    <a:pt x="0" y="17164"/>
                    <a:pt x="17164" y="0"/>
                    <a:pt x="38337" y="0"/>
                  </a:cubicBezTo>
                  <a:cubicBezTo>
                    <a:pt x="59511" y="0"/>
                    <a:pt x="76675" y="17164"/>
                    <a:pt x="76675" y="3833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 name="Google Shape;62;p2"/>
            <p:cNvSpPr/>
            <p:nvPr/>
          </p:nvSpPr>
          <p:spPr>
            <a:xfrm>
              <a:off x="6261148" y="2327690"/>
              <a:ext cx="76674" cy="76675"/>
            </a:xfrm>
            <a:custGeom>
              <a:avLst/>
              <a:gdLst/>
              <a:ahLst/>
              <a:cxnLst/>
              <a:rect l="l" t="t" r="r" b="b"/>
              <a:pathLst>
                <a:path w="76674" h="76675" extrusionOk="0">
                  <a:moveTo>
                    <a:pt x="76675" y="38337"/>
                  </a:moveTo>
                  <a:cubicBezTo>
                    <a:pt x="76675" y="59511"/>
                    <a:pt x="59511" y="76675"/>
                    <a:pt x="38337" y="76675"/>
                  </a:cubicBezTo>
                  <a:cubicBezTo>
                    <a:pt x="17164" y="76675"/>
                    <a:pt x="0" y="59511"/>
                    <a:pt x="0" y="38337"/>
                  </a:cubicBezTo>
                  <a:cubicBezTo>
                    <a:pt x="0" y="17164"/>
                    <a:pt x="17164" y="0"/>
                    <a:pt x="38337" y="0"/>
                  </a:cubicBezTo>
                  <a:cubicBezTo>
                    <a:pt x="59511" y="0"/>
                    <a:pt x="76675" y="17164"/>
                    <a:pt x="76675" y="3833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 name="Google Shape;63;p2"/>
            <p:cNvSpPr/>
            <p:nvPr/>
          </p:nvSpPr>
          <p:spPr>
            <a:xfrm>
              <a:off x="6470955" y="1553119"/>
              <a:ext cx="76674" cy="76675"/>
            </a:xfrm>
            <a:custGeom>
              <a:avLst/>
              <a:gdLst/>
              <a:ahLst/>
              <a:cxnLst/>
              <a:rect l="l" t="t" r="r" b="b"/>
              <a:pathLst>
                <a:path w="76674" h="76675" extrusionOk="0">
                  <a:moveTo>
                    <a:pt x="76675" y="38337"/>
                  </a:moveTo>
                  <a:cubicBezTo>
                    <a:pt x="76675" y="59511"/>
                    <a:pt x="59511" y="76675"/>
                    <a:pt x="38337" y="76675"/>
                  </a:cubicBezTo>
                  <a:cubicBezTo>
                    <a:pt x="17164" y="76675"/>
                    <a:pt x="0" y="59511"/>
                    <a:pt x="0" y="38337"/>
                  </a:cubicBezTo>
                  <a:cubicBezTo>
                    <a:pt x="0" y="17164"/>
                    <a:pt x="17164" y="0"/>
                    <a:pt x="38337" y="0"/>
                  </a:cubicBezTo>
                  <a:cubicBezTo>
                    <a:pt x="59511" y="0"/>
                    <a:pt x="76675" y="17164"/>
                    <a:pt x="76675" y="3833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 name="Google Shape;64;p2"/>
            <p:cNvSpPr/>
            <p:nvPr/>
          </p:nvSpPr>
          <p:spPr>
            <a:xfrm>
              <a:off x="6470955" y="1811278"/>
              <a:ext cx="76674" cy="76675"/>
            </a:xfrm>
            <a:custGeom>
              <a:avLst/>
              <a:gdLst/>
              <a:ahLst/>
              <a:cxnLst/>
              <a:rect l="l" t="t" r="r" b="b"/>
              <a:pathLst>
                <a:path w="76674" h="76675" extrusionOk="0">
                  <a:moveTo>
                    <a:pt x="76675" y="38338"/>
                  </a:moveTo>
                  <a:cubicBezTo>
                    <a:pt x="76675" y="59511"/>
                    <a:pt x="59511" y="76675"/>
                    <a:pt x="38337" y="76675"/>
                  </a:cubicBezTo>
                  <a:cubicBezTo>
                    <a:pt x="17164" y="76675"/>
                    <a:pt x="0" y="59511"/>
                    <a:pt x="0" y="38338"/>
                  </a:cubicBezTo>
                  <a:cubicBezTo>
                    <a:pt x="0" y="17164"/>
                    <a:pt x="17164" y="0"/>
                    <a:pt x="38337" y="0"/>
                  </a:cubicBezTo>
                  <a:cubicBezTo>
                    <a:pt x="59511" y="0"/>
                    <a:pt x="76675" y="17164"/>
                    <a:pt x="76675" y="3833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 name="Google Shape;65;p2"/>
            <p:cNvSpPr/>
            <p:nvPr/>
          </p:nvSpPr>
          <p:spPr>
            <a:xfrm>
              <a:off x="6470955" y="2062474"/>
              <a:ext cx="76674" cy="76675"/>
            </a:xfrm>
            <a:custGeom>
              <a:avLst/>
              <a:gdLst/>
              <a:ahLst/>
              <a:cxnLst/>
              <a:rect l="l" t="t" r="r" b="b"/>
              <a:pathLst>
                <a:path w="76674" h="76675" extrusionOk="0">
                  <a:moveTo>
                    <a:pt x="76675" y="38337"/>
                  </a:moveTo>
                  <a:cubicBezTo>
                    <a:pt x="76675" y="59511"/>
                    <a:pt x="59511" y="76675"/>
                    <a:pt x="38337" y="76675"/>
                  </a:cubicBezTo>
                  <a:cubicBezTo>
                    <a:pt x="17164" y="76675"/>
                    <a:pt x="0" y="59511"/>
                    <a:pt x="0" y="38337"/>
                  </a:cubicBezTo>
                  <a:cubicBezTo>
                    <a:pt x="0" y="17164"/>
                    <a:pt x="17164" y="0"/>
                    <a:pt x="38337" y="0"/>
                  </a:cubicBezTo>
                  <a:cubicBezTo>
                    <a:pt x="59511" y="0"/>
                    <a:pt x="76675" y="17164"/>
                    <a:pt x="76675" y="3833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 name="Google Shape;66;p2"/>
            <p:cNvSpPr/>
            <p:nvPr/>
          </p:nvSpPr>
          <p:spPr>
            <a:xfrm>
              <a:off x="6470955" y="2327690"/>
              <a:ext cx="76674" cy="76675"/>
            </a:xfrm>
            <a:custGeom>
              <a:avLst/>
              <a:gdLst/>
              <a:ahLst/>
              <a:cxnLst/>
              <a:rect l="l" t="t" r="r" b="b"/>
              <a:pathLst>
                <a:path w="76674" h="76675" extrusionOk="0">
                  <a:moveTo>
                    <a:pt x="76675" y="38337"/>
                  </a:moveTo>
                  <a:cubicBezTo>
                    <a:pt x="76675" y="59511"/>
                    <a:pt x="59511" y="76675"/>
                    <a:pt x="38337" y="76675"/>
                  </a:cubicBezTo>
                  <a:cubicBezTo>
                    <a:pt x="17164" y="76675"/>
                    <a:pt x="0" y="59511"/>
                    <a:pt x="0" y="38337"/>
                  </a:cubicBezTo>
                  <a:cubicBezTo>
                    <a:pt x="0" y="17164"/>
                    <a:pt x="17164" y="0"/>
                    <a:pt x="38337" y="0"/>
                  </a:cubicBezTo>
                  <a:cubicBezTo>
                    <a:pt x="59511" y="0"/>
                    <a:pt x="76675" y="17164"/>
                    <a:pt x="76675" y="3833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 name="Google Shape;67;p2"/>
            <p:cNvSpPr/>
            <p:nvPr/>
          </p:nvSpPr>
          <p:spPr>
            <a:xfrm>
              <a:off x="6002990" y="1546062"/>
              <a:ext cx="76674" cy="76675"/>
            </a:xfrm>
            <a:custGeom>
              <a:avLst/>
              <a:gdLst/>
              <a:ahLst/>
              <a:cxnLst/>
              <a:rect l="l" t="t" r="r" b="b"/>
              <a:pathLst>
                <a:path w="76674" h="76675" extrusionOk="0">
                  <a:moveTo>
                    <a:pt x="76675" y="38338"/>
                  </a:moveTo>
                  <a:cubicBezTo>
                    <a:pt x="76675" y="59511"/>
                    <a:pt x="59511" y="76675"/>
                    <a:pt x="38337" y="76675"/>
                  </a:cubicBezTo>
                  <a:cubicBezTo>
                    <a:pt x="17164" y="76675"/>
                    <a:pt x="0" y="59511"/>
                    <a:pt x="0" y="38338"/>
                  </a:cubicBezTo>
                  <a:cubicBezTo>
                    <a:pt x="0" y="17164"/>
                    <a:pt x="17164" y="0"/>
                    <a:pt x="38337" y="0"/>
                  </a:cubicBezTo>
                  <a:cubicBezTo>
                    <a:pt x="59511" y="0"/>
                    <a:pt x="76675" y="17164"/>
                    <a:pt x="76675" y="3833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 name="Google Shape;68;p2"/>
            <p:cNvSpPr/>
            <p:nvPr/>
          </p:nvSpPr>
          <p:spPr>
            <a:xfrm>
              <a:off x="6002990" y="1804316"/>
              <a:ext cx="76674" cy="76675"/>
            </a:xfrm>
            <a:custGeom>
              <a:avLst/>
              <a:gdLst/>
              <a:ahLst/>
              <a:cxnLst/>
              <a:rect l="l" t="t" r="r" b="b"/>
              <a:pathLst>
                <a:path w="76674" h="76675" extrusionOk="0">
                  <a:moveTo>
                    <a:pt x="76675" y="38338"/>
                  </a:moveTo>
                  <a:cubicBezTo>
                    <a:pt x="76675" y="59511"/>
                    <a:pt x="59511" y="76675"/>
                    <a:pt x="38337" y="76675"/>
                  </a:cubicBezTo>
                  <a:cubicBezTo>
                    <a:pt x="17164" y="76675"/>
                    <a:pt x="0" y="59511"/>
                    <a:pt x="0" y="38338"/>
                  </a:cubicBezTo>
                  <a:cubicBezTo>
                    <a:pt x="0" y="17164"/>
                    <a:pt x="17164" y="0"/>
                    <a:pt x="38337" y="0"/>
                  </a:cubicBezTo>
                  <a:cubicBezTo>
                    <a:pt x="59511" y="0"/>
                    <a:pt x="76675" y="17164"/>
                    <a:pt x="76675" y="3833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 name="Google Shape;69;p2"/>
            <p:cNvSpPr/>
            <p:nvPr/>
          </p:nvSpPr>
          <p:spPr>
            <a:xfrm>
              <a:off x="6002990" y="2055512"/>
              <a:ext cx="76674" cy="76675"/>
            </a:xfrm>
            <a:custGeom>
              <a:avLst/>
              <a:gdLst/>
              <a:ahLst/>
              <a:cxnLst/>
              <a:rect l="l" t="t" r="r" b="b"/>
              <a:pathLst>
                <a:path w="76674" h="76675" extrusionOk="0">
                  <a:moveTo>
                    <a:pt x="76675" y="38338"/>
                  </a:moveTo>
                  <a:cubicBezTo>
                    <a:pt x="76675" y="59511"/>
                    <a:pt x="59511" y="76675"/>
                    <a:pt x="38337" y="76675"/>
                  </a:cubicBezTo>
                  <a:cubicBezTo>
                    <a:pt x="17164" y="76675"/>
                    <a:pt x="0" y="59511"/>
                    <a:pt x="0" y="38338"/>
                  </a:cubicBezTo>
                  <a:cubicBezTo>
                    <a:pt x="0" y="17164"/>
                    <a:pt x="17164" y="0"/>
                    <a:pt x="38337" y="0"/>
                  </a:cubicBezTo>
                  <a:cubicBezTo>
                    <a:pt x="59511" y="0"/>
                    <a:pt x="76675" y="17164"/>
                    <a:pt x="76675" y="3833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 name="Google Shape;70;p2"/>
            <p:cNvSpPr/>
            <p:nvPr/>
          </p:nvSpPr>
          <p:spPr>
            <a:xfrm>
              <a:off x="6002990" y="2320632"/>
              <a:ext cx="76674" cy="76675"/>
            </a:xfrm>
            <a:custGeom>
              <a:avLst/>
              <a:gdLst/>
              <a:ahLst/>
              <a:cxnLst/>
              <a:rect l="l" t="t" r="r" b="b"/>
              <a:pathLst>
                <a:path w="76674" h="76675" extrusionOk="0">
                  <a:moveTo>
                    <a:pt x="76675" y="38338"/>
                  </a:moveTo>
                  <a:cubicBezTo>
                    <a:pt x="76675" y="59511"/>
                    <a:pt x="59511" y="76675"/>
                    <a:pt x="38337" y="76675"/>
                  </a:cubicBezTo>
                  <a:cubicBezTo>
                    <a:pt x="17164" y="76675"/>
                    <a:pt x="0" y="59511"/>
                    <a:pt x="0" y="38338"/>
                  </a:cubicBezTo>
                  <a:cubicBezTo>
                    <a:pt x="0" y="17164"/>
                    <a:pt x="17164" y="0"/>
                    <a:pt x="38337" y="0"/>
                  </a:cubicBezTo>
                  <a:cubicBezTo>
                    <a:pt x="59511" y="0"/>
                    <a:pt x="76675" y="17164"/>
                    <a:pt x="76675" y="3833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 name="Google Shape;71;p2"/>
            <p:cNvSpPr/>
            <p:nvPr/>
          </p:nvSpPr>
          <p:spPr>
            <a:xfrm>
              <a:off x="5744736" y="1553119"/>
              <a:ext cx="76674" cy="76675"/>
            </a:xfrm>
            <a:custGeom>
              <a:avLst/>
              <a:gdLst/>
              <a:ahLst/>
              <a:cxnLst/>
              <a:rect l="l" t="t" r="r" b="b"/>
              <a:pathLst>
                <a:path w="76674" h="76675" extrusionOk="0">
                  <a:moveTo>
                    <a:pt x="76675" y="38337"/>
                  </a:moveTo>
                  <a:cubicBezTo>
                    <a:pt x="76675" y="59511"/>
                    <a:pt x="59511" y="76675"/>
                    <a:pt x="38337" y="76675"/>
                  </a:cubicBezTo>
                  <a:cubicBezTo>
                    <a:pt x="17164" y="76675"/>
                    <a:pt x="-1" y="59511"/>
                    <a:pt x="-1" y="38337"/>
                  </a:cubicBezTo>
                  <a:cubicBezTo>
                    <a:pt x="-1" y="17164"/>
                    <a:pt x="17164" y="0"/>
                    <a:pt x="38337" y="0"/>
                  </a:cubicBezTo>
                  <a:cubicBezTo>
                    <a:pt x="59511" y="0"/>
                    <a:pt x="76675" y="17164"/>
                    <a:pt x="76675" y="3833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 name="Google Shape;72;p2"/>
            <p:cNvSpPr/>
            <p:nvPr/>
          </p:nvSpPr>
          <p:spPr>
            <a:xfrm>
              <a:off x="5744736" y="1811278"/>
              <a:ext cx="76674" cy="76675"/>
            </a:xfrm>
            <a:custGeom>
              <a:avLst/>
              <a:gdLst/>
              <a:ahLst/>
              <a:cxnLst/>
              <a:rect l="l" t="t" r="r" b="b"/>
              <a:pathLst>
                <a:path w="76674" h="76675" extrusionOk="0">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 name="Google Shape;73;p2"/>
            <p:cNvSpPr/>
            <p:nvPr/>
          </p:nvSpPr>
          <p:spPr>
            <a:xfrm>
              <a:off x="5744736" y="2062474"/>
              <a:ext cx="76674" cy="76675"/>
            </a:xfrm>
            <a:custGeom>
              <a:avLst/>
              <a:gdLst/>
              <a:ahLst/>
              <a:cxnLst/>
              <a:rect l="l" t="t" r="r" b="b"/>
              <a:pathLst>
                <a:path w="76674" h="76675" extrusionOk="0">
                  <a:moveTo>
                    <a:pt x="76675" y="38337"/>
                  </a:moveTo>
                  <a:cubicBezTo>
                    <a:pt x="76675" y="59511"/>
                    <a:pt x="59511" y="76675"/>
                    <a:pt x="38337" y="76675"/>
                  </a:cubicBezTo>
                  <a:cubicBezTo>
                    <a:pt x="17164" y="76675"/>
                    <a:pt x="-1" y="59511"/>
                    <a:pt x="-1" y="38337"/>
                  </a:cubicBezTo>
                  <a:cubicBezTo>
                    <a:pt x="-1" y="17164"/>
                    <a:pt x="17164" y="0"/>
                    <a:pt x="38337" y="0"/>
                  </a:cubicBezTo>
                  <a:cubicBezTo>
                    <a:pt x="59511" y="0"/>
                    <a:pt x="76675" y="17164"/>
                    <a:pt x="76675" y="3833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 name="Google Shape;74;p2"/>
            <p:cNvSpPr/>
            <p:nvPr/>
          </p:nvSpPr>
          <p:spPr>
            <a:xfrm>
              <a:off x="5744736" y="2327690"/>
              <a:ext cx="76674" cy="76675"/>
            </a:xfrm>
            <a:custGeom>
              <a:avLst/>
              <a:gdLst/>
              <a:ahLst/>
              <a:cxnLst/>
              <a:rect l="l" t="t" r="r" b="b"/>
              <a:pathLst>
                <a:path w="76674" h="76675" extrusionOk="0">
                  <a:moveTo>
                    <a:pt x="76675" y="38337"/>
                  </a:moveTo>
                  <a:cubicBezTo>
                    <a:pt x="76675" y="59511"/>
                    <a:pt x="59511" y="76675"/>
                    <a:pt x="38337" y="76675"/>
                  </a:cubicBezTo>
                  <a:cubicBezTo>
                    <a:pt x="17164" y="76675"/>
                    <a:pt x="-1" y="59511"/>
                    <a:pt x="-1" y="38337"/>
                  </a:cubicBezTo>
                  <a:cubicBezTo>
                    <a:pt x="-1" y="17164"/>
                    <a:pt x="17164" y="0"/>
                    <a:pt x="38337" y="0"/>
                  </a:cubicBezTo>
                  <a:cubicBezTo>
                    <a:pt x="59511" y="0"/>
                    <a:pt x="76675" y="17164"/>
                    <a:pt x="76675" y="3833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 name="Google Shape;75;p2"/>
            <p:cNvSpPr/>
            <p:nvPr/>
          </p:nvSpPr>
          <p:spPr>
            <a:xfrm>
              <a:off x="5486578" y="1546062"/>
              <a:ext cx="76674" cy="76675"/>
            </a:xfrm>
            <a:custGeom>
              <a:avLst/>
              <a:gdLst/>
              <a:ahLst/>
              <a:cxnLst/>
              <a:rect l="l" t="t" r="r" b="b"/>
              <a:pathLst>
                <a:path w="76674" h="76675" extrusionOk="0">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 name="Google Shape;76;p2"/>
            <p:cNvSpPr/>
            <p:nvPr/>
          </p:nvSpPr>
          <p:spPr>
            <a:xfrm>
              <a:off x="5486578" y="1804316"/>
              <a:ext cx="76674" cy="76675"/>
            </a:xfrm>
            <a:custGeom>
              <a:avLst/>
              <a:gdLst/>
              <a:ahLst/>
              <a:cxnLst/>
              <a:rect l="l" t="t" r="r" b="b"/>
              <a:pathLst>
                <a:path w="76674" h="76675" extrusionOk="0">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 name="Google Shape;77;p2"/>
            <p:cNvSpPr/>
            <p:nvPr/>
          </p:nvSpPr>
          <p:spPr>
            <a:xfrm>
              <a:off x="5486578" y="2055512"/>
              <a:ext cx="76674" cy="76675"/>
            </a:xfrm>
            <a:custGeom>
              <a:avLst/>
              <a:gdLst/>
              <a:ahLst/>
              <a:cxnLst/>
              <a:rect l="l" t="t" r="r" b="b"/>
              <a:pathLst>
                <a:path w="76674" h="76675" extrusionOk="0">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 name="Google Shape;78;p2"/>
            <p:cNvSpPr/>
            <p:nvPr/>
          </p:nvSpPr>
          <p:spPr>
            <a:xfrm>
              <a:off x="5486578" y="2320632"/>
              <a:ext cx="76674" cy="76675"/>
            </a:xfrm>
            <a:custGeom>
              <a:avLst/>
              <a:gdLst/>
              <a:ahLst/>
              <a:cxnLst/>
              <a:rect l="l" t="t" r="r" b="b"/>
              <a:pathLst>
                <a:path w="76674" h="76675" extrusionOk="0">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 name="Google Shape;79;p2"/>
            <p:cNvSpPr/>
            <p:nvPr/>
          </p:nvSpPr>
          <p:spPr>
            <a:xfrm>
              <a:off x="5193515" y="1553119"/>
              <a:ext cx="76674" cy="76675"/>
            </a:xfrm>
            <a:custGeom>
              <a:avLst/>
              <a:gdLst/>
              <a:ahLst/>
              <a:cxnLst/>
              <a:rect l="l" t="t" r="r" b="b"/>
              <a:pathLst>
                <a:path w="76674" h="76675" extrusionOk="0">
                  <a:moveTo>
                    <a:pt x="76675" y="38337"/>
                  </a:moveTo>
                  <a:cubicBezTo>
                    <a:pt x="76675" y="59511"/>
                    <a:pt x="59511" y="76675"/>
                    <a:pt x="38337" y="76675"/>
                  </a:cubicBezTo>
                  <a:cubicBezTo>
                    <a:pt x="17164" y="76675"/>
                    <a:pt x="0" y="59511"/>
                    <a:pt x="0" y="38337"/>
                  </a:cubicBezTo>
                  <a:cubicBezTo>
                    <a:pt x="0" y="17164"/>
                    <a:pt x="17164" y="0"/>
                    <a:pt x="38337" y="0"/>
                  </a:cubicBezTo>
                  <a:cubicBezTo>
                    <a:pt x="59511" y="0"/>
                    <a:pt x="76675" y="17164"/>
                    <a:pt x="76675" y="3833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 name="Google Shape;80;p2"/>
            <p:cNvSpPr/>
            <p:nvPr/>
          </p:nvSpPr>
          <p:spPr>
            <a:xfrm>
              <a:off x="5193515" y="1811278"/>
              <a:ext cx="76674" cy="76675"/>
            </a:xfrm>
            <a:custGeom>
              <a:avLst/>
              <a:gdLst/>
              <a:ahLst/>
              <a:cxnLst/>
              <a:rect l="l" t="t" r="r" b="b"/>
              <a:pathLst>
                <a:path w="76674" h="76675" extrusionOk="0">
                  <a:moveTo>
                    <a:pt x="76675" y="38338"/>
                  </a:moveTo>
                  <a:cubicBezTo>
                    <a:pt x="76675" y="59511"/>
                    <a:pt x="59511" y="76675"/>
                    <a:pt x="38337" y="76675"/>
                  </a:cubicBezTo>
                  <a:cubicBezTo>
                    <a:pt x="17164" y="76675"/>
                    <a:pt x="0" y="59511"/>
                    <a:pt x="0" y="38338"/>
                  </a:cubicBezTo>
                  <a:cubicBezTo>
                    <a:pt x="0" y="17164"/>
                    <a:pt x="17164" y="0"/>
                    <a:pt x="38337" y="0"/>
                  </a:cubicBezTo>
                  <a:cubicBezTo>
                    <a:pt x="59511" y="0"/>
                    <a:pt x="76675" y="17164"/>
                    <a:pt x="76675" y="3833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 name="Google Shape;81;p2"/>
            <p:cNvSpPr/>
            <p:nvPr/>
          </p:nvSpPr>
          <p:spPr>
            <a:xfrm>
              <a:off x="5193515" y="2062474"/>
              <a:ext cx="76674" cy="76675"/>
            </a:xfrm>
            <a:custGeom>
              <a:avLst/>
              <a:gdLst/>
              <a:ahLst/>
              <a:cxnLst/>
              <a:rect l="l" t="t" r="r" b="b"/>
              <a:pathLst>
                <a:path w="76674" h="76675" extrusionOk="0">
                  <a:moveTo>
                    <a:pt x="76675" y="38337"/>
                  </a:moveTo>
                  <a:cubicBezTo>
                    <a:pt x="76675" y="59511"/>
                    <a:pt x="59511" y="76675"/>
                    <a:pt x="38337" y="76675"/>
                  </a:cubicBezTo>
                  <a:cubicBezTo>
                    <a:pt x="17164" y="76675"/>
                    <a:pt x="0" y="59511"/>
                    <a:pt x="0" y="38337"/>
                  </a:cubicBezTo>
                  <a:cubicBezTo>
                    <a:pt x="0" y="17164"/>
                    <a:pt x="17164" y="0"/>
                    <a:pt x="38337" y="0"/>
                  </a:cubicBezTo>
                  <a:cubicBezTo>
                    <a:pt x="59511" y="0"/>
                    <a:pt x="76675" y="17164"/>
                    <a:pt x="76675" y="3833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 name="Google Shape;82;p2"/>
            <p:cNvSpPr/>
            <p:nvPr/>
          </p:nvSpPr>
          <p:spPr>
            <a:xfrm>
              <a:off x="5193515" y="2327690"/>
              <a:ext cx="76674" cy="76675"/>
            </a:xfrm>
            <a:custGeom>
              <a:avLst/>
              <a:gdLst/>
              <a:ahLst/>
              <a:cxnLst/>
              <a:rect l="l" t="t" r="r" b="b"/>
              <a:pathLst>
                <a:path w="76674" h="76675" extrusionOk="0">
                  <a:moveTo>
                    <a:pt x="76675" y="38337"/>
                  </a:moveTo>
                  <a:cubicBezTo>
                    <a:pt x="76675" y="59511"/>
                    <a:pt x="59511" y="76675"/>
                    <a:pt x="38337" y="76675"/>
                  </a:cubicBezTo>
                  <a:cubicBezTo>
                    <a:pt x="17164" y="76675"/>
                    <a:pt x="0" y="59511"/>
                    <a:pt x="0" y="38337"/>
                  </a:cubicBezTo>
                  <a:cubicBezTo>
                    <a:pt x="0" y="17164"/>
                    <a:pt x="17164" y="0"/>
                    <a:pt x="38337" y="0"/>
                  </a:cubicBezTo>
                  <a:cubicBezTo>
                    <a:pt x="59511" y="0"/>
                    <a:pt x="76675" y="17164"/>
                    <a:pt x="76675" y="3833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 name="Google Shape;83;p2"/>
            <p:cNvSpPr/>
            <p:nvPr/>
          </p:nvSpPr>
          <p:spPr>
            <a:xfrm>
              <a:off x="4935262" y="1546062"/>
              <a:ext cx="76674" cy="76675"/>
            </a:xfrm>
            <a:custGeom>
              <a:avLst/>
              <a:gdLst/>
              <a:ahLst/>
              <a:cxnLst/>
              <a:rect l="l" t="t" r="r" b="b"/>
              <a:pathLst>
                <a:path w="76674" h="76675" extrusionOk="0">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 name="Google Shape;84;p2"/>
            <p:cNvSpPr/>
            <p:nvPr/>
          </p:nvSpPr>
          <p:spPr>
            <a:xfrm>
              <a:off x="4935262" y="1804316"/>
              <a:ext cx="76674" cy="76675"/>
            </a:xfrm>
            <a:custGeom>
              <a:avLst/>
              <a:gdLst/>
              <a:ahLst/>
              <a:cxnLst/>
              <a:rect l="l" t="t" r="r" b="b"/>
              <a:pathLst>
                <a:path w="76674" h="76675" extrusionOk="0">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 name="Google Shape;85;p2"/>
            <p:cNvSpPr/>
            <p:nvPr/>
          </p:nvSpPr>
          <p:spPr>
            <a:xfrm>
              <a:off x="4935262" y="2055512"/>
              <a:ext cx="76674" cy="76675"/>
            </a:xfrm>
            <a:custGeom>
              <a:avLst/>
              <a:gdLst/>
              <a:ahLst/>
              <a:cxnLst/>
              <a:rect l="l" t="t" r="r" b="b"/>
              <a:pathLst>
                <a:path w="76674" h="76675" extrusionOk="0">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 name="Google Shape;86;p2"/>
            <p:cNvSpPr/>
            <p:nvPr/>
          </p:nvSpPr>
          <p:spPr>
            <a:xfrm>
              <a:off x="4935262" y="2320632"/>
              <a:ext cx="76674" cy="76675"/>
            </a:xfrm>
            <a:custGeom>
              <a:avLst/>
              <a:gdLst/>
              <a:ahLst/>
              <a:cxnLst/>
              <a:rect l="l" t="t" r="r" b="b"/>
              <a:pathLst>
                <a:path w="76674" h="76675" extrusionOk="0">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87" name="Google Shape;87;p2"/>
          <p:cNvSpPr/>
          <p:nvPr/>
        </p:nvSpPr>
        <p:spPr>
          <a:xfrm>
            <a:off x="223025" y="5025300"/>
            <a:ext cx="11658600" cy="1524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2"/>
          <p:cNvSpPr/>
          <p:nvPr/>
        </p:nvSpPr>
        <p:spPr>
          <a:xfrm>
            <a:off x="-34650" y="1200"/>
            <a:ext cx="12261300" cy="6855600"/>
          </a:xfrm>
          <a:prstGeom prst="frame">
            <a:avLst>
              <a:gd name="adj1" fmla="val 5785"/>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2"/>
          <p:cNvSpPr txBox="1">
            <a:spLocks noGrp="1"/>
          </p:cNvSpPr>
          <p:nvPr>
            <p:ph type="subTitle" idx="1"/>
          </p:nvPr>
        </p:nvSpPr>
        <p:spPr>
          <a:xfrm>
            <a:off x="432800" y="5715300"/>
            <a:ext cx="11379900" cy="717900"/>
          </a:xfrm>
          <a:prstGeom prst="rect">
            <a:avLst/>
          </a:prstGeom>
        </p:spPr>
        <p:txBody>
          <a:bodyPr spcFirstLastPara="1" wrap="square" lIns="121900" tIns="121900" rIns="121900" bIns="121900" anchor="ctr" anchorCtr="0">
            <a:noAutofit/>
          </a:bodyPr>
          <a:lstStyle>
            <a:lvl1pPr lvl="0">
              <a:lnSpc>
                <a:spcPct val="100000"/>
              </a:lnSpc>
              <a:spcBef>
                <a:spcPts val="0"/>
              </a:spcBef>
              <a:spcAft>
                <a:spcPts val="0"/>
              </a:spcAft>
              <a:buSzPts val="1900"/>
              <a:buNone/>
              <a:defRPr/>
            </a:lvl1pPr>
            <a:lvl2pPr lvl="1">
              <a:lnSpc>
                <a:spcPct val="100000"/>
              </a:lnSpc>
              <a:spcBef>
                <a:spcPts val="0"/>
              </a:spcBef>
              <a:spcAft>
                <a:spcPts val="0"/>
              </a:spcAft>
              <a:buSzPts val="1900"/>
              <a:buNone/>
              <a:defRPr/>
            </a:lvl2pPr>
            <a:lvl3pPr lvl="2">
              <a:lnSpc>
                <a:spcPct val="100000"/>
              </a:lnSpc>
              <a:spcBef>
                <a:spcPts val="0"/>
              </a:spcBef>
              <a:spcAft>
                <a:spcPts val="0"/>
              </a:spcAft>
              <a:buSzPts val="1900"/>
              <a:buNone/>
              <a:defRPr/>
            </a:lvl3pPr>
            <a:lvl4pPr lvl="3">
              <a:lnSpc>
                <a:spcPct val="100000"/>
              </a:lnSpc>
              <a:spcBef>
                <a:spcPts val="0"/>
              </a:spcBef>
              <a:spcAft>
                <a:spcPts val="0"/>
              </a:spcAft>
              <a:buSzPts val="1900"/>
              <a:buNone/>
              <a:defRPr/>
            </a:lvl4pPr>
            <a:lvl5pPr lvl="4">
              <a:lnSpc>
                <a:spcPct val="100000"/>
              </a:lnSpc>
              <a:spcBef>
                <a:spcPts val="0"/>
              </a:spcBef>
              <a:spcAft>
                <a:spcPts val="0"/>
              </a:spcAft>
              <a:buSzPts val="1900"/>
              <a:buNone/>
              <a:defRPr/>
            </a:lvl5pPr>
            <a:lvl6pPr lvl="5">
              <a:lnSpc>
                <a:spcPct val="100000"/>
              </a:lnSpc>
              <a:spcBef>
                <a:spcPts val="0"/>
              </a:spcBef>
              <a:spcAft>
                <a:spcPts val="0"/>
              </a:spcAft>
              <a:buSzPts val="1900"/>
              <a:buNone/>
              <a:defRPr/>
            </a:lvl6pPr>
            <a:lvl7pPr lvl="6">
              <a:lnSpc>
                <a:spcPct val="100000"/>
              </a:lnSpc>
              <a:spcBef>
                <a:spcPts val="0"/>
              </a:spcBef>
              <a:spcAft>
                <a:spcPts val="0"/>
              </a:spcAft>
              <a:buSzPts val="1900"/>
              <a:buNone/>
              <a:defRPr/>
            </a:lvl7pPr>
            <a:lvl8pPr lvl="7">
              <a:lnSpc>
                <a:spcPct val="100000"/>
              </a:lnSpc>
              <a:spcBef>
                <a:spcPts val="0"/>
              </a:spcBef>
              <a:spcAft>
                <a:spcPts val="0"/>
              </a:spcAft>
              <a:buSzPts val="1900"/>
              <a:buNone/>
              <a:defRPr/>
            </a:lvl8pPr>
            <a:lvl9pPr lvl="8">
              <a:lnSpc>
                <a:spcPct val="100000"/>
              </a:lnSpc>
              <a:spcBef>
                <a:spcPts val="0"/>
              </a:spcBef>
              <a:spcAft>
                <a:spcPts val="0"/>
              </a:spcAft>
              <a:buSzPts val="1900"/>
              <a:buNone/>
              <a:defRPr/>
            </a:lvl9pPr>
          </a:lstStyle>
          <a:p>
            <a:endParaRPr/>
          </a:p>
        </p:txBody>
      </p:sp>
      <p:cxnSp>
        <p:nvCxnSpPr>
          <p:cNvPr id="90" name="Google Shape;90;p2"/>
          <p:cNvCxnSpPr/>
          <p:nvPr/>
        </p:nvCxnSpPr>
        <p:spPr>
          <a:xfrm>
            <a:off x="374650" y="6491825"/>
            <a:ext cx="11506200" cy="0"/>
          </a:xfrm>
          <a:prstGeom prst="straightConnector1">
            <a:avLst/>
          </a:prstGeom>
          <a:noFill/>
          <a:ln w="28575" cap="rnd" cmpd="sng">
            <a:solidFill>
              <a:schemeClr val="dk1"/>
            </a:solidFill>
            <a:prstDash val="solid"/>
            <a:round/>
            <a:headEnd type="none" w="med" len="med"/>
            <a:tailEnd type="none" w="med" len="med"/>
          </a:ln>
        </p:spPr>
      </p:cxn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002 Intro">
  <p:cSld name="CUSTOM_1">
    <p:spTree>
      <p:nvGrpSpPr>
        <p:cNvPr id="1" name="Shape 94"/>
        <p:cNvGrpSpPr/>
        <p:nvPr/>
      </p:nvGrpSpPr>
      <p:grpSpPr>
        <a:xfrm>
          <a:off x="0" y="0"/>
          <a:ext cx="0" cy="0"/>
          <a:chOff x="0" y="0"/>
          <a:chExt cx="0" cy="0"/>
        </a:xfrm>
      </p:grpSpPr>
      <p:sp>
        <p:nvSpPr>
          <p:cNvPr id="95" name="Google Shape;95;p4"/>
          <p:cNvSpPr/>
          <p:nvPr/>
        </p:nvSpPr>
        <p:spPr>
          <a:xfrm rot="2244868">
            <a:off x="5812439" y="-712805"/>
            <a:ext cx="6432771" cy="6024761"/>
          </a:xfrm>
          <a:prstGeom prst="ellipse">
            <a:avLst/>
          </a:prstGeom>
          <a:solidFill>
            <a:schemeClr val="accent1"/>
          </a:solidFill>
          <a:ln>
            <a:noFill/>
          </a:ln>
          <a:effectLst>
            <a:outerShdw blurRad="1428750" dist="9525" sx="145000" sy="145000" algn="ctr" rotWithShape="0">
              <a:schemeClr val="accent1"/>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96" name="Google Shape;96;p4"/>
          <p:cNvSpPr/>
          <p:nvPr/>
        </p:nvSpPr>
        <p:spPr>
          <a:xfrm rot="2244597">
            <a:off x="6341452" y="3056777"/>
            <a:ext cx="5767276" cy="5715549"/>
          </a:xfrm>
          <a:prstGeom prst="ellipse">
            <a:avLst/>
          </a:prstGeom>
          <a:solidFill>
            <a:schemeClr val="accent2"/>
          </a:solidFill>
          <a:ln>
            <a:noFill/>
          </a:ln>
          <a:effectLst>
            <a:outerShdw blurRad="1428750" dist="9525" sx="145000" sy="145000" algn="ctr" rotWithShape="0">
              <a:schemeClr val="accent2"/>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97" name="Google Shape;97;p4"/>
          <p:cNvSpPr/>
          <p:nvPr/>
        </p:nvSpPr>
        <p:spPr>
          <a:xfrm rot="2244920">
            <a:off x="-524249" y="-1023792"/>
            <a:ext cx="8137089" cy="7530250"/>
          </a:xfrm>
          <a:prstGeom prst="ellipse">
            <a:avLst/>
          </a:prstGeom>
          <a:solidFill>
            <a:schemeClr val="accent2"/>
          </a:solidFill>
          <a:ln>
            <a:noFill/>
          </a:ln>
          <a:effectLst>
            <a:outerShdw blurRad="1428750" dist="9525" sx="140000" sy="140000" algn="ctr" rotWithShape="0">
              <a:schemeClr val="accent2"/>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98" name="Google Shape;98;p4"/>
          <p:cNvSpPr/>
          <p:nvPr/>
        </p:nvSpPr>
        <p:spPr>
          <a:xfrm rot="2244779">
            <a:off x="10633797" y="5422307"/>
            <a:ext cx="3158722" cy="3130283"/>
          </a:xfrm>
          <a:prstGeom prst="ellipse">
            <a:avLst/>
          </a:prstGeom>
          <a:solidFill>
            <a:schemeClr val="accent1"/>
          </a:solidFill>
          <a:ln>
            <a:noFill/>
          </a:ln>
          <a:effectLst>
            <a:outerShdw blurRad="1428750" dist="9525" sx="145000" sy="145000" algn="ctr" rotWithShape="0">
              <a:schemeClr val="accent1"/>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a:solidFill>
                <a:srgbClr val="FFFFFF"/>
              </a:solidFill>
              <a:latin typeface="Calibri"/>
              <a:ea typeface="Calibri"/>
              <a:cs typeface="Calibri"/>
              <a:sym typeface="Calibri"/>
            </a:endParaRPr>
          </a:p>
        </p:txBody>
      </p:sp>
      <p:sp>
        <p:nvSpPr>
          <p:cNvPr id="99" name="Google Shape;99;p4"/>
          <p:cNvSpPr/>
          <p:nvPr/>
        </p:nvSpPr>
        <p:spPr>
          <a:xfrm rot="2244899">
            <a:off x="-597870" y="1147334"/>
            <a:ext cx="5669837" cy="8736783"/>
          </a:xfrm>
          <a:prstGeom prst="ellipse">
            <a:avLst/>
          </a:prstGeom>
          <a:solidFill>
            <a:schemeClr val="accent1"/>
          </a:solidFill>
          <a:ln>
            <a:noFill/>
          </a:ln>
          <a:effectLst>
            <a:outerShdw blurRad="1428750" dist="9525" sx="140000" sy="140000" algn="ctr" rotWithShape="0">
              <a:schemeClr val="accent1"/>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100" name="Google Shape;100;p4"/>
          <p:cNvSpPr/>
          <p:nvPr/>
        </p:nvSpPr>
        <p:spPr>
          <a:xfrm rot="6682023">
            <a:off x="-620920" y="3849205"/>
            <a:ext cx="3894700" cy="4312265"/>
          </a:xfrm>
          <a:prstGeom prst="ellipse">
            <a:avLst/>
          </a:prstGeom>
          <a:solidFill>
            <a:schemeClr val="accent2"/>
          </a:solidFill>
          <a:ln>
            <a:noFill/>
          </a:ln>
          <a:effectLst>
            <a:outerShdw blurRad="1428750" dist="9525" sx="145000" sy="145000" algn="ctr" rotWithShape="0">
              <a:schemeClr val="accent2"/>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101" name="Google Shape;101;p4"/>
          <p:cNvSpPr/>
          <p:nvPr/>
        </p:nvSpPr>
        <p:spPr>
          <a:xfrm>
            <a:off x="-1733400" y="-1576575"/>
            <a:ext cx="2977500" cy="2977500"/>
          </a:xfrm>
          <a:prstGeom prst="ellipse">
            <a:avLst/>
          </a:prstGeom>
          <a:solidFill>
            <a:schemeClr val="accent1"/>
          </a:solidFill>
          <a:ln>
            <a:noFill/>
          </a:ln>
          <a:effectLst>
            <a:outerShdw blurRad="1428750" dist="9525" sx="145000" sy="145000" algn="ctr" rotWithShape="0">
              <a:schemeClr val="accent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a:solidFill>
                <a:srgbClr val="FFFFFF"/>
              </a:solidFill>
              <a:latin typeface="Calibri"/>
              <a:ea typeface="Calibri"/>
              <a:cs typeface="Calibri"/>
              <a:sym typeface="Calibri"/>
            </a:endParaRPr>
          </a:p>
        </p:txBody>
      </p:sp>
      <p:sp>
        <p:nvSpPr>
          <p:cNvPr id="102" name="Google Shape;102;p4"/>
          <p:cNvSpPr txBox="1">
            <a:spLocks noGrp="1"/>
          </p:cNvSpPr>
          <p:nvPr>
            <p:ph type="title"/>
          </p:nvPr>
        </p:nvSpPr>
        <p:spPr>
          <a:xfrm>
            <a:off x="440457" y="1062975"/>
            <a:ext cx="6783900" cy="1180200"/>
          </a:xfrm>
          <a:prstGeom prst="rect">
            <a:avLst/>
          </a:prstGeom>
        </p:spPr>
        <p:txBody>
          <a:bodyPr spcFirstLastPara="1" wrap="square" lIns="121900" tIns="121900" rIns="121900" bIns="121900" anchor="t" anchorCtr="0">
            <a:noAutofit/>
          </a:bodyPr>
          <a:lstStyle>
            <a:lvl1pPr marL="0" marR="0" lvl="0" indent="0" rtl="0">
              <a:lnSpc>
                <a:spcPct val="100000"/>
              </a:lnSpc>
              <a:spcBef>
                <a:spcPts val="0"/>
              </a:spcBef>
              <a:spcAft>
                <a:spcPts val="0"/>
              </a:spcAft>
              <a:buClr>
                <a:schemeClr val="dk1"/>
              </a:buClr>
              <a:buSzPts val="7000"/>
              <a:buFont typeface="Aldrich"/>
              <a:buNone/>
              <a:defRPr sz="7000"/>
            </a:lvl1pPr>
            <a:lvl2pPr lvl="1"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9pPr>
          </a:lstStyle>
          <a:p>
            <a:endParaRPr/>
          </a:p>
        </p:txBody>
      </p:sp>
      <p:sp>
        <p:nvSpPr>
          <p:cNvPr id="103" name="Google Shape;103;p4"/>
          <p:cNvSpPr txBox="1">
            <a:spLocks noGrp="1"/>
          </p:cNvSpPr>
          <p:nvPr>
            <p:ph type="body" idx="1"/>
          </p:nvPr>
        </p:nvSpPr>
        <p:spPr>
          <a:xfrm>
            <a:off x="440425" y="2314022"/>
            <a:ext cx="6783900" cy="3916500"/>
          </a:xfrm>
          <a:prstGeom prst="rect">
            <a:avLst/>
          </a:prstGeom>
        </p:spPr>
        <p:txBody>
          <a:bodyPr spcFirstLastPara="1" wrap="square" lIns="121900" tIns="121900" rIns="121900" bIns="121900" anchor="t" anchorCtr="0">
            <a:noAutofit/>
          </a:bodyPr>
          <a:lstStyle>
            <a:lvl1pPr marL="457200" lvl="0" indent="-349250">
              <a:spcBef>
                <a:spcPts val="0"/>
              </a:spcBef>
              <a:spcAft>
                <a:spcPts val="0"/>
              </a:spcAft>
              <a:buSzPts val="1900"/>
              <a:buChar char="●"/>
              <a:defRPr/>
            </a:lvl1pPr>
            <a:lvl2pPr marL="914400" lvl="1" indent="-349250">
              <a:spcBef>
                <a:spcPts val="2100"/>
              </a:spcBef>
              <a:spcAft>
                <a:spcPts val="0"/>
              </a:spcAft>
              <a:buSzPts val="1900"/>
              <a:buChar char="○"/>
              <a:defRPr/>
            </a:lvl2pPr>
            <a:lvl3pPr marL="1371600" lvl="2" indent="-349250">
              <a:spcBef>
                <a:spcPts val="2100"/>
              </a:spcBef>
              <a:spcAft>
                <a:spcPts val="0"/>
              </a:spcAft>
              <a:buSzPts val="1900"/>
              <a:buChar char="■"/>
              <a:defRPr/>
            </a:lvl3pPr>
            <a:lvl4pPr marL="1828800" lvl="3" indent="-349250">
              <a:spcBef>
                <a:spcPts val="2100"/>
              </a:spcBef>
              <a:spcAft>
                <a:spcPts val="0"/>
              </a:spcAft>
              <a:buSzPts val="1900"/>
              <a:buChar char="●"/>
              <a:defRPr/>
            </a:lvl4pPr>
            <a:lvl5pPr marL="2286000" lvl="4" indent="-349250">
              <a:spcBef>
                <a:spcPts val="2100"/>
              </a:spcBef>
              <a:spcAft>
                <a:spcPts val="0"/>
              </a:spcAft>
              <a:buSzPts val="1900"/>
              <a:buChar char="○"/>
              <a:defRPr/>
            </a:lvl5pPr>
            <a:lvl6pPr marL="2743200" lvl="5" indent="-349250">
              <a:spcBef>
                <a:spcPts val="2100"/>
              </a:spcBef>
              <a:spcAft>
                <a:spcPts val="0"/>
              </a:spcAft>
              <a:buSzPts val="1900"/>
              <a:buChar char="■"/>
              <a:defRPr/>
            </a:lvl6pPr>
            <a:lvl7pPr marL="3200400" lvl="6" indent="-349250">
              <a:spcBef>
                <a:spcPts val="2100"/>
              </a:spcBef>
              <a:spcAft>
                <a:spcPts val="0"/>
              </a:spcAft>
              <a:buSzPts val="1900"/>
              <a:buChar char="●"/>
              <a:defRPr/>
            </a:lvl7pPr>
            <a:lvl8pPr marL="3657600" lvl="7" indent="-349250">
              <a:spcBef>
                <a:spcPts val="2100"/>
              </a:spcBef>
              <a:spcAft>
                <a:spcPts val="0"/>
              </a:spcAft>
              <a:buSzPts val="1900"/>
              <a:buChar char="○"/>
              <a:defRPr/>
            </a:lvl8pPr>
            <a:lvl9pPr marL="4114800" lvl="8" indent="-349250">
              <a:spcBef>
                <a:spcPts val="2100"/>
              </a:spcBef>
              <a:spcAft>
                <a:spcPts val="2100"/>
              </a:spcAft>
              <a:buSzPts val="1900"/>
              <a:buChar char="■"/>
              <a:defRPr/>
            </a:lvl9pPr>
          </a:lstStyle>
          <a:p>
            <a:endParaRPr/>
          </a:p>
        </p:txBody>
      </p:sp>
      <p:grpSp>
        <p:nvGrpSpPr>
          <p:cNvPr id="104" name="Google Shape;104;p4"/>
          <p:cNvGrpSpPr/>
          <p:nvPr/>
        </p:nvGrpSpPr>
        <p:grpSpPr>
          <a:xfrm>
            <a:off x="-4492350" y="-2781450"/>
            <a:ext cx="21176600" cy="12687750"/>
            <a:chOff x="-4492350" y="-2781450"/>
            <a:chExt cx="21176600" cy="12687750"/>
          </a:xfrm>
        </p:grpSpPr>
        <p:sp>
          <p:nvSpPr>
            <p:cNvPr id="105" name="Google Shape;105;p4"/>
            <p:cNvSpPr/>
            <p:nvPr/>
          </p:nvSpPr>
          <p:spPr>
            <a:xfrm>
              <a:off x="-4492350" y="-2781450"/>
              <a:ext cx="4457700" cy="12687600"/>
            </a:xfrm>
            <a:prstGeom prst="rect">
              <a:avLst/>
            </a:prstGeom>
            <a:solidFill>
              <a:srgbClr val="F8F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4"/>
            <p:cNvSpPr/>
            <p:nvPr/>
          </p:nvSpPr>
          <p:spPr>
            <a:xfrm>
              <a:off x="12226550" y="-2781300"/>
              <a:ext cx="4457700" cy="12687600"/>
            </a:xfrm>
            <a:prstGeom prst="rect">
              <a:avLst/>
            </a:prstGeom>
            <a:solidFill>
              <a:srgbClr val="F8F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4"/>
            <p:cNvSpPr/>
            <p:nvPr/>
          </p:nvSpPr>
          <p:spPr>
            <a:xfrm>
              <a:off x="-1588950" y="-2781450"/>
              <a:ext cx="15369900" cy="2782800"/>
            </a:xfrm>
            <a:prstGeom prst="rect">
              <a:avLst/>
            </a:prstGeom>
            <a:solidFill>
              <a:srgbClr val="F8F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4"/>
            <p:cNvSpPr/>
            <p:nvPr/>
          </p:nvSpPr>
          <p:spPr>
            <a:xfrm>
              <a:off x="-1253850" y="6858000"/>
              <a:ext cx="15369900" cy="3048300"/>
            </a:xfrm>
            <a:prstGeom prst="rect">
              <a:avLst/>
            </a:prstGeom>
            <a:solidFill>
              <a:srgbClr val="F8F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09" name="Google Shape;109;p4"/>
          <p:cNvCxnSpPr/>
          <p:nvPr/>
        </p:nvCxnSpPr>
        <p:spPr>
          <a:xfrm>
            <a:off x="374650" y="6491825"/>
            <a:ext cx="11506200" cy="0"/>
          </a:xfrm>
          <a:prstGeom prst="straightConnector1">
            <a:avLst/>
          </a:prstGeom>
          <a:noFill/>
          <a:ln w="28575" cap="rnd" cmpd="sng">
            <a:solidFill>
              <a:schemeClr val="dk1"/>
            </a:solidFill>
            <a:prstDash val="solid"/>
            <a:round/>
            <a:headEnd type="none" w="med" len="med"/>
            <a:tailEnd type="none" w="med" len="med"/>
          </a:ln>
        </p:spPr>
      </p:cxnSp>
      <p:grpSp>
        <p:nvGrpSpPr>
          <p:cNvPr id="110" name="Google Shape;110;p4"/>
          <p:cNvGrpSpPr/>
          <p:nvPr/>
        </p:nvGrpSpPr>
        <p:grpSpPr>
          <a:xfrm>
            <a:off x="374662" y="292412"/>
            <a:ext cx="1612367" cy="858303"/>
            <a:chOff x="4935262" y="1546062"/>
            <a:chExt cx="1612367" cy="858303"/>
          </a:xfrm>
        </p:grpSpPr>
        <p:sp>
          <p:nvSpPr>
            <p:cNvPr id="111" name="Google Shape;111;p4"/>
            <p:cNvSpPr/>
            <p:nvPr/>
          </p:nvSpPr>
          <p:spPr>
            <a:xfrm>
              <a:off x="6261148" y="1553119"/>
              <a:ext cx="76674" cy="76675"/>
            </a:xfrm>
            <a:custGeom>
              <a:avLst/>
              <a:gdLst/>
              <a:ahLst/>
              <a:cxnLst/>
              <a:rect l="l" t="t" r="r" b="b"/>
              <a:pathLst>
                <a:path w="76674" h="76675" extrusionOk="0">
                  <a:moveTo>
                    <a:pt x="76675" y="38337"/>
                  </a:moveTo>
                  <a:cubicBezTo>
                    <a:pt x="76675" y="59511"/>
                    <a:pt x="59511" y="76675"/>
                    <a:pt x="38337" y="76675"/>
                  </a:cubicBezTo>
                  <a:cubicBezTo>
                    <a:pt x="17164" y="76675"/>
                    <a:pt x="0" y="59511"/>
                    <a:pt x="0" y="38337"/>
                  </a:cubicBezTo>
                  <a:cubicBezTo>
                    <a:pt x="0" y="17164"/>
                    <a:pt x="17164" y="0"/>
                    <a:pt x="38337" y="0"/>
                  </a:cubicBezTo>
                  <a:cubicBezTo>
                    <a:pt x="59511" y="0"/>
                    <a:pt x="76675" y="17164"/>
                    <a:pt x="76675" y="3833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 name="Google Shape;112;p4"/>
            <p:cNvSpPr/>
            <p:nvPr/>
          </p:nvSpPr>
          <p:spPr>
            <a:xfrm>
              <a:off x="6261148" y="1811278"/>
              <a:ext cx="76674" cy="76675"/>
            </a:xfrm>
            <a:custGeom>
              <a:avLst/>
              <a:gdLst/>
              <a:ahLst/>
              <a:cxnLst/>
              <a:rect l="l" t="t" r="r" b="b"/>
              <a:pathLst>
                <a:path w="76674" h="76675" extrusionOk="0">
                  <a:moveTo>
                    <a:pt x="76675" y="38338"/>
                  </a:moveTo>
                  <a:cubicBezTo>
                    <a:pt x="76675" y="59511"/>
                    <a:pt x="59511" y="76675"/>
                    <a:pt x="38337" y="76675"/>
                  </a:cubicBezTo>
                  <a:cubicBezTo>
                    <a:pt x="17164" y="76675"/>
                    <a:pt x="0" y="59511"/>
                    <a:pt x="0" y="38338"/>
                  </a:cubicBezTo>
                  <a:cubicBezTo>
                    <a:pt x="0" y="17164"/>
                    <a:pt x="17164" y="0"/>
                    <a:pt x="38337" y="0"/>
                  </a:cubicBezTo>
                  <a:cubicBezTo>
                    <a:pt x="59511" y="0"/>
                    <a:pt x="76675" y="17164"/>
                    <a:pt x="76675" y="3833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 name="Google Shape;113;p4"/>
            <p:cNvSpPr/>
            <p:nvPr/>
          </p:nvSpPr>
          <p:spPr>
            <a:xfrm>
              <a:off x="6261148" y="2062474"/>
              <a:ext cx="76674" cy="76675"/>
            </a:xfrm>
            <a:custGeom>
              <a:avLst/>
              <a:gdLst/>
              <a:ahLst/>
              <a:cxnLst/>
              <a:rect l="l" t="t" r="r" b="b"/>
              <a:pathLst>
                <a:path w="76674" h="76675" extrusionOk="0">
                  <a:moveTo>
                    <a:pt x="76675" y="38337"/>
                  </a:moveTo>
                  <a:cubicBezTo>
                    <a:pt x="76675" y="59511"/>
                    <a:pt x="59511" y="76675"/>
                    <a:pt x="38337" y="76675"/>
                  </a:cubicBezTo>
                  <a:cubicBezTo>
                    <a:pt x="17164" y="76675"/>
                    <a:pt x="0" y="59511"/>
                    <a:pt x="0" y="38337"/>
                  </a:cubicBezTo>
                  <a:cubicBezTo>
                    <a:pt x="0" y="17164"/>
                    <a:pt x="17164" y="0"/>
                    <a:pt x="38337" y="0"/>
                  </a:cubicBezTo>
                  <a:cubicBezTo>
                    <a:pt x="59511" y="0"/>
                    <a:pt x="76675" y="17164"/>
                    <a:pt x="76675" y="3833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4" name="Google Shape;114;p4"/>
            <p:cNvSpPr/>
            <p:nvPr/>
          </p:nvSpPr>
          <p:spPr>
            <a:xfrm>
              <a:off x="6261148" y="2327690"/>
              <a:ext cx="76674" cy="76675"/>
            </a:xfrm>
            <a:custGeom>
              <a:avLst/>
              <a:gdLst/>
              <a:ahLst/>
              <a:cxnLst/>
              <a:rect l="l" t="t" r="r" b="b"/>
              <a:pathLst>
                <a:path w="76674" h="76675" extrusionOk="0">
                  <a:moveTo>
                    <a:pt x="76675" y="38337"/>
                  </a:moveTo>
                  <a:cubicBezTo>
                    <a:pt x="76675" y="59511"/>
                    <a:pt x="59511" y="76675"/>
                    <a:pt x="38337" y="76675"/>
                  </a:cubicBezTo>
                  <a:cubicBezTo>
                    <a:pt x="17164" y="76675"/>
                    <a:pt x="0" y="59511"/>
                    <a:pt x="0" y="38337"/>
                  </a:cubicBezTo>
                  <a:cubicBezTo>
                    <a:pt x="0" y="17164"/>
                    <a:pt x="17164" y="0"/>
                    <a:pt x="38337" y="0"/>
                  </a:cubicBezTo>
                  <a:cubicBezTo>
                    <a:pt x="59511" y="0"/>
                    <a:pt x="76675" y="17164"/>
                    <a:pt x="76675" y="3833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5" name="Google Shape;115;p4"/>
            <p:cNvSpPr/>
            <p:nvPr/>
          </p:nvSpPr>
          <p:spPr>
            <a:xfrm>
              <a:off x="6470955" y="1553119"/>
              <a:ext cx="76674" cy="76675"/>
            </a:xfrm>
            <a:custGeom>
              <a:avLst/>
              <a:gdLst/>
              <a:ahLst/>
              <a:cxnLst/>
              <a:rect l="l" t="t" r="r" b="b"/>
              <a:pathLst>
                <a:path w="76674" h="76675" extrusionOk="0">
                  <a:moveTo>
                    <a:pt x="76675" y="38337"/>
                  </a:moveTo>
                  <a:cubicBezTo>
                    <a:pt x="76675" y="59511"/>
                    <a:pt x="59511" y="76675"/>
                    <a:pt x="38337" y="76675"/>
                  </a:cubicBezTo>
                  <a:cubicBezTo>
                    <a:pt x="17164" y="76675"/>
                    <a:pt x="0" y="59511"/>
                    <a:pt x="0" y="38337"/>
                  </a:cubicBezTo>
                  <a:cubicBezTo>
                    <a:pt x="0" y="17164"/>
                    <a:pt x="17164" y="0"/>
                    <a:pt x="38337" y="0"/>
                  </a:cubicBezTo>
                  <a:cubicBezTo>
                    <a:pt x="59511" y="0"/>
                    <a:pt x="76675" y="17164"/>
                    <a:pt x="76675" y="3833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6" name="Google Shape;116;p4"/>
            <p:cNvSpPr/>
            <p:nvPr/>
          </p:nvSpPr>
          <p:spPr>
            <a:xfrm>
              <a:off x="6470955" y="1811278"/>
              <a:ext cx="76674" cy="76675"/>
            </a:xfrm>
            <a:custGeom>
              <a:avLst/>
              <a:gdLst/>
              <a:ahLst/>
              <a:cxnLst/>
              <a:rect l="l" t="t" r="r" b="b"/>
              <a:pathLst>
                <a:path w="76674" h="76675" extrusionOk="0">
                  <a:moveTo>
                    <a:pt x="76675" y="38338"/>
                  </a:moveTo>
                  <a:cubicBezTo>
                    <a:pt x="76675" y="59511"/>
                    <a:pt x="59511" y="76675"/>
                    <a:pt x="38337" y="76675"/>
                  </a:cubicBezTo>
                  <a:cubicBezTo>
                    <a:pt x="17164" y="76675"/>
                    <a:pt x="0" y="59511"/>
                    <a:pt x="0" y="38338"/>
                  </a:cubicBezTo>
                  <a:cubicBezTo>
                    <a:pt x="0" y="17164"/>
                    <a:pt x="17164" y="0"/>
                    <a:pt x="38337" y="0"/>
                  </a:cubicBezTo>
                  <a:cubicBezTo>
                    <a:pt x="59511" y="0"/>
                    <a:pt x="76675" y="17164"/>
                    <a:pt x="76675" y="3833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7" name="Google Shape;117;p4"/>
            <p:cNvSpPr/>
            <p:nvPr/>
          </p:nvSpPr>
          <p:spPr>
            <a:xfrm>
              <a:off x="6470955" y="2062474"/>
              <a:ext cx="76674" cy="76675"/>
            </a:xfrm>
            <a:custGeom>
              <a:avLst/>
              <a:gdLst/>
              <a:ahLst/>
              <a:cxnLst/>
              <a:rect l="l" t="t" r="r" b="b"/>
              <a:pathLst>
                <a:path w="76674" h="76675" extrusionOk="0">
                  <a:moveTo>
                    <a:pt x="76675" y="38337"/>
                  </a:moveTo>
                  <a:cubicBezTo>
                    <a:pt x="76675" y="59511"/>
                    <a:pt x="59511" y="76675"/>
                    <a:pt x="38337" y="76675"/>
                  </a:cubicBezTo>
                  <a:cubicBezTo>
                    <a:pt x="17164" y="76675"/>
                    <a:pt x="0" y="59511"/>
                    <a:pt x="0" y="38337"/>
                  </a:cubicBezTo>
                  <a:cubicBezTo>
                    <a:pt x="0" y="17164"/>
                    <a:pt x="17164" y="0"/>
                    <a:pt x="38337" y="0"/>
                  </a:cubicBezTo>
                  <a:cubicBezTo>
                    <a:pt x="59511" y="0"/>
                    <a:pt x="76675" y="17164"/>
                    <a:pt x="76675" y="3833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 name="Google Shape;118;p4"/>
            <p:cNvSpPr/>
            <p:nvPr/>
          </p:nvSpPr>
          <p:spPr>
            <a:xfrm>
              <a:off x="6470955" y="2327690"/>
              <a:ext cx="76674" cy="76675"/>
            </a:xfrm>
            <a:custGeom>
              <a:avLst/>
              <a:gdLst/>
              <a:ahLst/>
              <a:cxnLst/>
              <a:rect l="l" t="t" r="r" b="b"/>
              <a:pathLst>
                <a:path w="76674" h="76675" extrusionOk="0">
                  <a:moveTo>
                    <a:pt x="76675" y="38337"/>
                  </a:moveTo>
                  <a:cubicBezTo>
                    <a:pt x="76675" y="59511"/>
                    <a:pt x="59511" y="76675"/>
                    <a:pt x="38337" y="76675"/>
                  </a:cubicBezTo>
                  <a:cubicBezTo>
                    <a:pt x="17164" y="76675"/>
                    <a:pt x="0" y="59511"/>
                    <a:pt x="0" y="38337"/>
                  </a:cubicBezTo>
                  <a:cubicBezTo>
                    <a:pt x="0" y="17164"/>
                    <a:pt x="17164" y="0"/>
                    <a:pt x="38337" y="0"/>
                  </a:cubicBezTo>
                  <a:cubicBezTo>
                    <a:pt x="59511" y="0"/>
                    <a:pt x="76675" y="17164"/>
                    <a:pt x="76675" y="3833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 name="Google Shape;119;p4"/>
            <p:cNvSpPr/>
            <p:nvPr/>
          </p:nvSpPr>
          <p:spPr>
            <a:xfrm>
              <a:off x="6002990" y="1546062"/>
              <a:ext cx="76674" cy="76675"/>
            </a:xfrm>
            <a:custGeom>
              <a:avLst/>
              <a:gdLst/>
              <a:ahLst/>
              <a:cxnLst/>
              <a:rect l="l" t="t" r="r" b="b"/>
              <a:pathLst>
                <a:path w="76674" h="76675" extrusionOk="0">
                  <a:moveTo>
                    <a:pt x="76675" y="38338"/>
                  </a:moveTo>
                  <a:cubicBezTo>
                    <a:pt x="76675" y="59511"/>
                    <a:pt x="59511" y="76675"/>
                    <a:pt x="38337" y="76675"/>
                  </a:cubicBezTo>
                  <a:cubicBezTo>
                    <a:pt x="17164" y="76675"/>
                    <a:pt x="0" y="59511"/>
                    <a:pt x="0" y="38338"/>
                  </a:cubicBezTo>
                  <a:cubicBezTo>
                    <a:pt x="0" y="17164"/>
                    <a:pt x="17164" y="0"/>
                    <a:pt x="38337" y="0"/>
                  </a:cubicBezTo>
                  <a:cubicBezTo>
                    <a:pt x="59511" y="0"/>
                    <a:pt x="76675" y="17164"/>
                    <a:pt x="76675" y="3833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 name="Google Shape;120;p4"/>
            <p:cNvSpPr/>
            <p:nvPr/>
          </p:nvSpPr>
          <p:spPr>
            <a:xfrm>
              <a:off x="6002990" y="1804316"/>
              <a:ext cx="76674" cy="76675"/>
            </a:xfrm>
            <a:custGeom>
              <a:avLst/>
              <a:gdLst/>
              <a:ahLst/>
              <a:cxnLst/>
              <a:rect l="l" t="t" r="r" b="b"/>
              <a:pathLst>
                <a:path w="76674" h="76675" extrusionOk="0">
                  <a:moveTo>
                    <a:pt x="76675" y="38338"/>
                  </a:moveTo>
                  <a:cubicBezTo>
                    <a:pt x="76675" y="59511"/>
                    <a:pt x="59511" y="76675"/>
                    <a:pt x="38337" y="76675"/>
                  </a:cubicBezTo>
                  <a:cubicBezTo>
                    <a:pt x="17164" y="76675"/>
                    <a:pt x="0" y="59511"/>
                    <a:pt x="0" y="38338"/>
                  </a:cubicBezTo>
                  <a:cubicBezTo>
                    <a:pt x="0" y="17164"/>
                    <a:pt x="17164" y="0"/>
                    <a:pt x="38337" y="0"/>
                  </a:cubicBezTo>
                  <a:cubicBezTo>
                    <a:pt x="59511" y="0"/>
                    <a:pt x="76675" y="17164"/>
                    <a:pt x="76675" y="3833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1" name="Google Shape;121;p4"/>
            <p:cNvSpPr/>
            <p:nvPr/>
          </p:nvSpPr>
          <p:spPr>
            <a:xfrm>
              <a:off x="6002990" y="2055512"/>
              <a:ext cx="76674" cy="76675"/>
            </a:xfrm>
            <a:custGeom>
              <a:avLst/>
              <a:gdLst/>
              <a:ahLst/>
              <a:cxnLst/>
              <a:rect l="l" t="t" r="r" b="b"/>
              <a:pathLst>
                <a:path w="76674" h="76675" extrusionOk="0">
                  <a:moveTo>
                    <a:pt x="76675" y="38338"/>
                  </a:moveTo>
                  <a:cubicBezTo>
                    <a:pt x="76675" y="59511"/>
                    <a:pt x="59511" y="76675"/>
                    <a:pt x="38337" y="76675"/>
                  </a:cubicBezTo>
                  <a:cubicBezTo>
                    <a:pt x="17164" y="76675"/>
                    <a:pt x="0" y="59511"/>
                    <a:pt x="0" y="38338"/>
                  </a:cubicBezTo>
                  <a:cubicBezTo>
                    <a:pt x="0" y="17164"/>
                    <a:pt x="17164" y="0"/>
                    <a:pt x="38337" y="0"/>
                  </a:cubicBezTo>
                  <a:cubicBezTo>
                    <a:pt x="59511" y="0"/>
                    <a:pt x="76675" y="17164"/>
                    <a:pt x="76675" y="3833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2" name="Google Shape;122;p4"/>
            <p:cNvSpPr/>
            <p:nvPr/>
          </p:nvSpPr>
          <p:spPr>
            <a:xfrm>
              <a:off x="6002990" y="2320632"/>
              <a:ext cx="76674" cy="76675"/>
            </a:xfrm>
            <a:custGeom>
              <a:avLst/>
              <a:gdLst/>
              <a:ahLst/>
              <a:cxnLst/>
              <a:rect l="l" t="t" r="r" b="b"/>
              <a:pathLst>
                <a:path w="76674" h="76675" extrusionOk="0">
                  <a:moveTo>
                    <a:pt x="76675" y="38338"/>
                  </a:moveTo>
                  <a:cubicBezTo>
                    <a:pt x="76675" y="59511"/>
                    <a:pt x="59511" y="76675"/>
                    <a:pt x="38337" y="76675"/>
                  </a:cubicBezTo>
                  <a:cubicBezTo>
                    <a:pt x="17164" y="76675"/>
                    <a:pt x="0" y="59511"/>
                    <a:pt x="0" y="38338"/>
                  </a:cubicBezTo>
                  <a:cubicBezTo>
                    <a:pt x="0" y="17164"/>
                    <a:pt x="17164" y="0"/>
                    <a:pt x="38337" y="0"/>
                  </a:cubicBezTo>
                  <a:cubicBezTo>
                    <a:pt x="59511" y="0"/>
                    <a:pt x="76675" y="17164"/>
                    <a:pt x="76675" y="3833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3" name="Google Shape;123;p4"/>
            <p:cNvSpPr/>
            <p:nvPr/>
          </p:nvSpPr>
          <p:spPr>
            <a:xfrm>
              <a:off x="5744736" y="1553119"/>
              <a:ext cx="76674" cy="76675"/>
            </a:xfrm>
            <a:custGeom>
              <a:avLst/>
              <a:gdLst/>
              <a:ahLst/>
              <a:cxnLst/>
              <a:rect l="l" t="t" r="r" b="b"/>
              <a:pathLst>
                <a:path w="76674" h="76675" extrusionOk="0">
                  <a:moveTo>
                    <a:pt x="76675" y="38337"/>
                  </a:moveTo>
                  <a:cubicBezTo>
                    <a:pt x="76675" y="59511"/>
                    <a:pt x="59511" y="76675"/>
                    <a:pt x="38337" y="76675"/>
                  </a:cubicBezTo>
                  <a:cubicBezTo>
                    <a:pt x="17164" y="76675"/>
                    <a:pt x="-1" y="59511"/>
                    <a:pt x="-1" y="38337"/>
                  </a:cubicBezTo>
                  <a:cubicBezTo>
                    <a:pt x="-1" y="17164"/>
                    <a:pt x="17164" y="0"/>
                    <a:pt x="38337" y="0"/>
                  </a:cubicBezTo>
                  <a:cubicBezTo>
                    <a:pt x="59511" y="0"/>
                    <a:pt x="76675" y="17164"/>
                    <a:pt x="76675" y="3833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4" name="Google Shape;124;p4"/>
            <p:cNvSpPr/>
            <p:nvPr/>
          </p:nvSpPr>
          <p:spPr>
            <a:xfrm>
              <a:off x="5744736" y="1811278"/>
              <a:ext cx="76674" cy="76675"/>
            </a:xfrm>
            <a:custGeom>
              <a:avLst/>
              <a:gdLst/>
              <a:ahLst/>
              <a:cxnLst/>
              <a:rect l="l" t="t" r="r" b="b"/>
              <a:pathLst>
                <a:path w="76674" h="76675" extrusionOk="0">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5" name="Google Shape;125;p4"/>
            <p:cNvSpPr/>
            <p:nvPr/>
          </p:nvSpPr>
          <p:spPr>
            <a:xfrm>
              <a:off x="5744736" y="2062474"/>
              <a:ext cx="76674" cy="76675"/>
            </a:xfrm>
            <a:custGeom>
              <a:avLst/>
              <a:gdLst/>
              <a:ahLst/>
              <a:cxnLst/>
              <a:rect l="l" t="t" r="r" b="b"/>
              <a:pathLst>
                <a:path w="76674" h="76675" extrusionOk="0">
                  <a:moveTo>
                    <a:pt x="76675" y="38337"/>
                  </a:moveTo>
                  <a:cubicBezTo>
                    <a:pt x="76675" y="59511"/>
                    <a:pt x="59511" y="76675"/>
                    <a:pt x="38337" y="76675"/>
                  </a:cubicBezTo>
                  <a:cubicBezTo>
                    <a:pt x="17164" y="76675"/>
                    <a:pt x="-1" y="59511"/>
                    <a:pt x="-1" y="38337"/>
                  </a:cubicBezTo>
                  <a:cubicBezTo>
                    <a:pt x="-1" y="17164"/>
                    <a:pt x="17164" y="0"/>
                    <a:pt x="38337" y="0"/>
                  </a:cubicBezTo>
                  <a:cubicBezTo>
                    <a:pt x="59511" y="0"/>
                    <a:pt x="76675" y="17164"/>
                    <a:pt x="76675" y="3833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 name="Google Shape;126;p4"/>
            <p:cNvSpPr/>
            <p:nvPr/>
          </p:nvSpPr>
          <p:spPr>
            <a:xfrm>
              <a:off x="5744736" y="2327690"/>
              <a:ext cx="76674" cy="76675"/>
            </a:xfrm>
            <a:custGeom>
              <a:avLst/>
              <a:gdLst/>
              <a:ahLst/>
              <a:cxnLst/>
              <a:rect l="l" t="t" r="r" b="b"/>
              <a:pathLst>
                <a:path w="76674" h="76675" extrusionOk="0">
                  <a:moveTo>
                    <a:pt x="76675" y="38337"/>
                  </a:moveTo>
                  <a:cubicBezTo>
                    <a:pt x="76675" y="59511"/>
                    <a:pt x="59511" y="76675"/>
                    <a:pt x="38337" y="76675"/>
                  </a:cubicBezTo>
                  <a:cubicBezTo>
                    <a:pt x="17164" y="76675"/>
                    <a:pt x="-1" y="59511"/>
                    <a:pt x="-1" y="38337"/>
                  </a:cubicBezTo>
                  <a:cubicBezTo>
                    <a:pt x="-1" y="17164"/>
                    <a:pt x="17164" y="0"/>
                    <a:pt x="38337" y="0"/>
                  </a:cubicBezTo>
                  <a:cubicBezTo>
                    <a:pt x="59511" y="0"/>
                    <a:pt x="76675" y="17164"/>
                    <a:pt x="76675" y="3833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 name="Google Shape;127;p4"/>
            <p:cNvSpPr/>
            <p:nvPr/>
          </p:nvSpPr>
          <p:spPr>
            <a:xfrm>
              <a:off x="5486578" y="1546062"/>
              <a:ext cx="76674" cy="76675"/>
            </a:xfrm>
            <a:custGeom>
              <a:avLst/>
              <a:gdLst/>
              <a:ahLst/>
              <a:cxnLst/>
              <a:rect l="l" t="t" r="r" b="b"/>
              <a:pathLst>
                <a:path w="76674" h="76675" extrusionOk="0">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 name="Google Shape;128;p4"/>
            <p:cNvSpPr/>
            <p:nvPr/>
          </p:nvSpPr>
          <p:spPr>
            <a:xfrm>
              <a:off x="5486578" y="1804316"/>
              <a:ext cx="76674" cy="76675"/>
            </a:xfrm>
            <a:custGeom>
              <a:avLst/>
              <a:gdLst/>
              <a:ahLst/>
              <a:cxnLst/>
              <a:rect l="l" t="t" r="r" b="b"/>
              <a:pathLst>
                <a:path w="76674" h="76675" extrusionOk="0">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 name="Google Shape;129;p4"/>
            <p:cNvSpPr/>
            <p:nvPr/>
          </p:nvSpPr>
          <p:spPr>
            <a:xfrm>
              <a:off x="5486578" y="2055512"/>
              <a:ext cx="76674" cy="76675"/>
            </a:xfrm>
            <a:custGeom>
              <a:avLst/>
              <a:gdLst/>
              <a:ahLst/>
              <a:cxnLst/>
              <a:rect l="l" t="t" r="r" b="b"/>
              <a:pathLst>
                <a:path w="76674" h="76675" extrusionOk="0">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 name="Google Shape;130;p4"/>
            <p:cNvSpPr/>
            <p:nvPr/>
          </p:nvSpPr>
          <p:spPr>
            <a:xfrm>
              <a:off x="5486578" y="2320632"/>
              <a:ext cx="76674" cy="76675"/>
            </a:xfrm>
            <a:custGeom>
              <a:avLst/>
              <a:gdLst/>
              <a:ahLst/>
              <a:cxnLst/>
              <a:rect l="l" t="t" r="r" b="b"/>
              <a:pathLst>
                <a:path w="76674" h="76675" extrusionOk="0">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 name="Google Shape;131;p4"/>
            <p:cNvSpPr/>
            <p:nvPr/>
          </p:nvSpPr>
          <p:spPr>
            <a:xfrm>
              <a:off x="5193515" y="1553119"/>
              <a:ext cx="76674" cy="76675"/>
            </a:xfrm>
            <a:custGeom>
              <a:avLst/>
              <a:gdLst/>
              <a:ahLst/>
              <a:cxnLst/>
              <a:rect l="l" t="t" r="r" b="b"/>
              <a:pathLst>
                <a:path w="76674" h="76675" extrusionOk="0">
                  <a:moveTo>
                    <a:pt x="76675" y="38337"/>
                  </a:moveTo>
                  <a:cubicBezTo>
                    <a:pt x="76675" y="59511"/>
                    <a:pt x="59511" y="76675"/>
                    <a:pt x="38337" y="76675"/>
                  </a:cubicBezTo>
                  <a:cubicBezTo>
                    <a:pt x="17164" y="76675"/>
                    <a:pt x="0" y="59511"/>
                    <a:pt x="0" y="38337"/>
                  </a:cubicBezTo>
                  <a:cubicBezTo>
                    <a:pt x="0" y="17164"/>
                    <a:pt x="17164" y="0"/>
                    <a:pt x="38337" y="0"/>
                  </a:cubicBezTo>
                  <a:cubicBezTo>
                    <a:pt x="59511" y="0"/>
                    <a:pt x="76675" y="17164"/>
                    <a:pt x="76675" y="3833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 name="Google Shape;132;p4"/>
            <p:cNvSpPr/>
            <p:nvPr/>
          </p:nvSpPr>
          <p:spPr>
            <a:xfrm>
              <a:off x="5193515" y="1811278"/>
              <a:ext cx="76674" cy="76675"/>
            </a:xfrm>
            <a:custGeom>
              <a:avLst/>
              <a:gdLst/>
              <a:ahLst/>
              <a:cxnLst/>
              <a:rect l="l" t="t" r="r" b="b"/>
              <a:pathLst>
                <a:path w="76674" h="76675" extrusionOk="0">
                  <a:moveTo>
                    <a:pt x="76675" y="38338"/>
                  </a:moveTo>
                  <a:cubicBezTo>
                    <a:pt x="76675" y="59511"/>
                    <a:pt x="59511" y="76675"/>
                    <a:pt x="38337" y="76675"/>
                  </a:cubicBezTo>
                  <a:cubicBezTo>
                    <a:pt x="17164" y="76675"/>
                    <a:pt x="0" y="59511"/>
                    <a:pt x="0" y="38338"/>
                  </a:cubicBezTo>
                  <a:cubicBezTo>
                    <a:pt x="0" y="17164"/>
                    <a:pt x="17164" y="0"/>
                    <a:pt x="38337" y="0"/>
                  </a:cubicBezTo>
                  <a:cubicBezTo>
                    <a:pt x="59511" y="0"/>
                    <a:pt x="76675" y="17164"/>
                    <a:pt x="76675" y="3833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 name="Google Shape;133;p4"/>
            <p:cNvSpPr/>
            <p:nvPr/>
          </p:nvSpPr>
          <p:spPr>
            <a:xfrm>
              <a:off x="5193515" y="2062474"/>
              <a:ext cx="76674" cy="76675"/>
            </a:xfrm>
            <a:custGeom>
              <a:avLst/>
              <a:gdLst/>
              <a:ahLst/>
              <a:cxnLst/>
              <a:rect l="l" t="t" r="r" b="b"/>
              <a:pathLst>
                <a:path w="76674" h="76675" extrusionOk="0">
                  <a:moveTo>
                    <a:pt x="76675" y="38337"/>
                  </a:moveTo>
                  <a:cubicBezTo>
                    <a:pt x="76675" y="59511"/>
                    <a:pt x="59511" y="76675"/>
                    <a:pt x="38337" y="76675"/>
                  </a:cubicBezTo>
                  <a:cubicBezTo>
                    <a:pt x="17164" y="76675"/>
                    <a:pt x="0" y="59511"/>
                    <a:pt x="0" y="38337"/>
                  </a:cubicBezTo>
                  <a:cubicBezTo>
                    <a:pt x="0" y="17164"/>
                    <a:pt x="17164" y="0"/>
                    <a:pt x="38337" y="0"/>
                  </a:cubicBezTo>
                  <a:cubicBezTo>
                    <a:pt x="59511" y="0"/>
                    <a:pt x="76675" y="17164"/>
                    <a:pt x="76675" y="3833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 name="Google Shape;134;p4"/>
            <p:cNvSpPr/>
            <p:nvPr/>
          </p:nvSpPr>
          <p:spPr>
            <a:xfrm>
              <a:off x="5193515" y="2327690"/>
              <a:ext cx="76674" cy="76675"/>
            </a:xfrm>
            <a:custGeom>
              <a:avLst/>
              <a:gdLst/>
              <a:ahLst/>
              <a:cxnLst/>
              <a:rect l="l" t="t" r="r" b="b"/>
              <a:pathLst>
                <a:path w="76674" h="76675" extrusionOk="0">
                  <a:moveTo>
                    <a:pt x="76675" y="38337"/>
                  </a:moveTo>
                  <a:cubicBezTo>
                    <a:pt x="76675" y="59511"/>
                    <a:pt x="59511" y="76675"/>
                    <a:pt x="38337" y="76675"/>
                  </a:cubicBezTo>
                  <a:cubicBezTo>
                    <a:pt x="17164" y="76675"/>
                    <a:pt x="0" y="59511"/>
                    <a:pt x="0" y="38337"/>
                  </a:cubicBezTo>
                  <a:cubicBezTo>
                    <a:pt x="0" y="17164"/>
                    <a:pt x="17164" y="0"/>
                    <a:pt x="38337" y="0"/>
                  </a:cubicBezTo>
                  <a:cubicBezTo>
                    <a:pt x="59511" y="0"/>
                    <a:pt x="76675" y="17164"/>
                    <a:pt x="76675" y="3833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 name="Google Shape;135;p4"/>
            <p:cNvSpPr/>
            <p:nvPr/>
          </p:nvSpPr>
          <p:spPr>
            <a:xfrm>
              <a:off x="4935262" y="1546062"/>
              <a:ext cx="76674" cy="76675"/>
            </a:xfrm>
            <a:custGeom>
              <a:avLst/>
              <a:gdLst/>
              <a:ahLst/>
              <a:cxnLst/>
              <a:rect l="l" t="t" r="r" b="b"/>
              <a:pathLst>
                <a:path w="76674" h="76675" extrusionOk="0">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 name="Google Shape;136;p4"/>
            <p:cNvSpPr/>
            <p:nvPr/>
          </p:nvSpPr>
          <p:spPr>
            <a:xfrm>
              <a:off x="4935262" y="1804316"/>
              <a:ext cx="76674" cy="76675"/>
            </a:xfrm>
            <a:custGeom>
              <a:avLst/>
              <a:gdLst/>
              <a:ahLst/>
              <a:cxnLst/>
              <a:rect l="l" t="t" r="r" b="b"/>
              <a:pathLst>
                <a:path w="76674" h="76675" extrusionOk="0">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 name="Google Shape;137;p4"/>
            <p:cNvSpPr/>
            <p:nvPr/>
          </p:nvSpPr>
          <p:spPr>
            <a:xfrm>
              <a:off x="4935262" y="2055512"/>
              <a:ext cx="76674" cy="76675"/>
            </a:xfrm>
            <a:custGeom>
              <a:avLst/>
              <a:gdLst/>
              <a:ahLst/>
              <a:cxnLst/>
              <a:rect l="l" t="t" r="r" b="b"/>
              <a:pathLst>
                <a:path w="76674" h="76675" extrusionOk="0">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 name="Google Shape;138;p4"/>
            <p:cNvSpPr/>
            <p:nvPr/>
          </p:nvSpPr>
          <p:spPr>
            <a:xfrm>
              <a:off x="4935262" y="2320632"/>
              <a:ext cx="76674" cy="76675"/>
            </a:xfrm>
            <a:custGeom>
              <a:avLst/>
              <a:gdLst/>
              <a:ahLst/>
              <a:cxnLst/>
              <a:rect l="l" t="t" r="r" b="b"/>
              <a:pathLst>
                <a:path w="76674" h="76675" extrusionOk="0">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39" name="Google Shape;139;p4"/>
          <p:cNvGrpSpPr/>
          <p:nvPr/>
        </p:nvGrpSpPr>
        <p:grpSpPr>
          <a:xfrm>
            <a:off x="10268337" y="5851237"/>
            <a:ext cx="1612367" cy="341891"/>
            <a:chOff x="4935262" y="1546062"/>
            <a:chExt cx="1612367" cy="341891"/>
          </a:xfrm>
        </p:grpSpPr>
        <p:sp>
          <p:nvSpPr>
            <p:cNvPr id="140" name="Google Shape;140;p4"/>
            <p:cNvSpPr/>
            <p:nvPr/>
          </p:nvSpPr>
          <p:spPr>
            <a:xfrm>
              <a:off x="6261148" y="1553119"/>
              <a:ext cx="76674" cy="76675"/>
            </a:xfrm>
            <a:custGeom>
              <a:avLst/>
              <a:gdLst/>
              <a:ahLst/>
              <a:cxnLst/>
              <a:rect l="l" t="t" r="r" b="b"/>
              <a:pathLst>
                <a:path w="76674" h="76675" extrusionOk="0">
                  <a:moveTo>
                    <a:pt x="76675" y="38337"/>
                  </a:moveTo>
                  <a:cubicBezTo>
                    <a:pt x="76675" y="59511"/>
                    <a:pt x="59511" y="76675"/>
                    <a:pt x="38337" y="76675"/>
                  </a:cubicBezTo>
                  <a:cubicBezTo>
                    <a:pt x="17164" y="76675"/>
                    <a:pt x="0" y="59511"/>
                    <a:pt x="0" y="38337"/>
                  </a:cubicBezTo>
                  <a:cubicBezTo>
                    <a:pt x="0" y="17164"/>
                    <a:pt x="17164" y="0"/>
                    <a:pt x="38337" y="0"/>
                  </a:cubicBezTo>
                  <a:cubicBezTo>
                    <a:pt x="59511" y="0"/>
                    <a:pt x="76675" y="17164"/>
                    <a:pt x="76675" y="3833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 name="Google Shape;141;p4"/>
            <p:cNvSpPr/>
            <p:nvPr/>
          </p:nvSpPr>
          <p:spPr>
            <a:xfrm>
              <a:off x="6261148" y="1811278"/>
              <a:ext cx="76674" cy="76675"/>
            </a:xfrm>
            <a:custGeom>
              <a:avLst/>
              <a:gdLst/>
              <a:ahLst/>
              <a:cxnLst/>
              <a:rect l="l" t="t" r="r" b="b"/>
              <a:pathLst>
                <a:path w="76674" h="76675" extrusionOk="0">
                  <a:moveTo>
                    <a:pt x="76675" y="38338"/>
                  </a:moveTo>
                  <a:cubicBezTo>
                    <a:pt x="76675" y="59511"/>
                    <a:pt x="59511" y="76675"/>
                    <a:pt x="38337" y="76675"/>
                  </a:cubicBezTo>
                  <a:cubicBezTo>
                    <a:pt x="17164" y="76675"/>
                    <a:pt x="0" y="59511"/>
                    <a:pt x="0" y="38338"/>
                  </a:cubicBezTo>
                  <a:cubicBezTo>
                    <a:pt x="0" y="17164"/>
                    <a:pt x="17164" y="0"/>
                    <a:pt x="38337" y="0"/>
                  </a:cubicBezTo>
                  <a:cubicBezTo>
                    <a:pt x="59511" y="0"/>
                    <a:pt x="76675" y="17164"/>
                    <a:pt x="76675" y="3833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 name="Google Shape;142;p4"/>
            <p:cNvSpPr/>
            <p:nvPr/>
          </p:nvSpPr>
          <p:spPr>
            <a:xfrm>
              <a:off x="6470955" y="1553119"/>
              <a:ext cx="76674" cy="76675"/>
            </a:xfrm>
            <a:custGeom>
              <a:avLst/>
              <a:gdLst/>
              <a:ahLst/>
              <a:cxnLst/>
              <a:rect l="l" t="t" r="r" b="b"/>
              <a:pathLst>
                <a:path w="76674" h="76675" extrusionOk="0">
                  <a:moveTo>
                    <a:pt x="76675" y="38337"/>
                  </a:moveTo>
                  <a:cubicBezTo>
                    <a:pt x="76675" y="59511"/>
                    <a:pt x="59511" y="76675"/>
                    <a:pt x="38337" y="76675"/>
                  </a:cubicBezTo>
                  <a:cubicBezTo>
                    <a:pt x="17164" y="76675"/>
                    <a:pt x="0" y="59511"/>
                    <a:pt x="0" y="38337"/>
                  </a:cubicBezTo>
                  <a:cubicBezTo>
                    <a:pt x="0" y="17164"/>
                    <a:pt x="17164" y="0"/>
                    <a:pt x="38337" y="0"/>
                  </a:cubicBezTo>
                  <a:cubicBezTo>
                    <a:pt x="59511" y="0"/>
                    <a:pt x="76675" y="17164"/>
                    <a:pt x="76675" y="3833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 name="Google Shape;143;p4"/>
            <p:cNvSpPr/>
            <p:nvPr/>
          </p:nvSpPr>
          <p:spPr>
            <a:xfrm>
              <a:off x="6470955" y="1811278"/>
              <a:ext cx="76674" cy="76675"/>
            </a:xfrm>
            <a:custGeom>
              <a:avLst/>
              <a:gdLst/>
              <a:ahLst/>
              <a:cxnLst/>
              <a:rect l="l" t="t" r="r" b="b"/>
              <a:pathLst>
                <a:path w="76674" h="76675" extrusionOk="0">
                  <a:moveTo>
                    <a:pt x="76675" y="38338"/>
                  </a:moveTo>
                  <a:cubicBezTo>
                    <a:pt x="76675" y="59511"/>
                    <a:pt x="59511" y="76675"/>
                    <a:pt x="38337" y="76675"/>
                  </a:cubicBezTo>
                  <a:cubicBezTo>
                    <a:pt x="17164" y="76675"/>
                    <a:pt x="0" y="59511"/>
                    <a:pt x="0" y="38338"/>
                  </a:cubicBezTo>
                  <a:cubicBezTo>
                    <a:pt x="0" y="17164"/>
                    <a:pt x="17164" y="0"/>
                    <a:pt x="38337" y="0"/>
                  </a:cubicBezTo>
                  <a:cubicBezTo>
                    <a:pt x="59511" y="0"/>
                    <a:pt x="76675" y="17164"/>
                    <a:pt x="76675" y="3833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 name="Google Shape;144;p4"/>
            <p:cNvSpPr/>
            <p:nvPr/>
          </p:nvSpPr>
          <p:spPr>
            <a:xfrm>
              <a:off x="6002990" y="1546062"/>
              <a:ext cx="76674" cy="76675"/>
            </a:xfrm>
            <a:custGeom>
              <a:avLst/>
              <a:gdLst/>
              <a:ahLst/>
              <a:cxnLst/>
              <a:rect l="l" t="t" r="r" b="b"/>
              <a:pathLst>
                <a:path w="76674" h="76675" extrusionOk="0">
                  <a:moveTo>
                    <a:pt x="76675" y="38338"/>
                  </a:moveTo>
                  <a:cubicBezTo>
                    <a:pt x="76675" y="59511"/>
                    <a:pt x="59511" y="76675"/>
                    <a:pt x="38337" y="76675"/>
                  </a:cubicBezTo>
                  <a:cubicBezTo>
                    <a:pt x="17164" y="76675"/>
                    <a:pt x="0" y="59511"/>
                    <a:pt x="0" y="38338"/>
                  </a:cubicBezTo>
                  <a:cubicBezTo>
                    <a:pt x="0" y="17164"/>
                    <a:pt x="17164" y="0"/>
                    <a:pt x="38337" y="0"/>
                  </a:cubicBezTo>
                  <a:cubicBezTo>
                    <a:pt x="59511" y="0"/>
                    <a:pt x="76675" y="17164"/>
                    <a:pt x="76675" y="3833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 name="Google Shape;145;p4"/>
            <p:cNvSpPr/>
            <p:nvPr/>
          </p:nvSpPr>
          <p:spPr>
            <a:xfrm>
              <a:off x="6002990" y="1804316"/>
              <a:ext cx="76674" cy="76675"/>
            </a:xfrm>
            <a:custGeom>
              <a:avLst/>
              <a:gdLst/>
              <a:ahLst/>
              <a:cxnLst/>
              <a:rect l="l" t="t" r="r" b="b"/>
              <a:pathLst>
                <a:path w="76674" h="76675" extrusionOk="0">
                  <a:moveTo>
                    <a:pt x="76675" y="38338"/>
                  </a:moveTo>
                  <a:cubicBezTo>
                    <a:pt x="76675" y="59511"/>
                    <a:pt x="59511" y="76675"/>
                    <a:pt x="38337" y="76675"/>
                  </a:cubicBezTo>
                  <a:cubicBezTo>
                    <a:pt x="17164" y="76675"/>
                    <a:pt x="0" y="59511"/>
                    <a:pt x="0" y="38338"/>
                  </a:cubicBezTo>
                  <a:cubicBezTo>
                    <a:pt x="0" y="17164"/>
                    <a:pt x="17164" y="0"/>
                    <a:pt x="38337" y="0"/>
                  </a:cubicBezTo>
                  <a:cubicBezTo>
                    <a:pt x="59511" y="0"/>
                    <a:pt x="76675" y="17164"/>
                    <a:pt x="76675" y="3833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 name="Google Shape;146;p4"/>
            <p:cNvSpPr/>
            <p:nvPr/>
          </p:nvSpPr>
          <p:spPr>
            <a:xfrm>
              <a:off x="5744736" y="1553119"/>
              <a:ext cx="76674" cy="76675"/>
            </a:xfrm>
            <a:custGeom>
              <a:avLst/>
              <a:gdLst/>
              <a:ahLst/>
              <a:cxnLst/>
              <a:rect l="l" t="t" r="r" b="b"/>
              <a:pathLst>
                <a:path w="76674" h="76675" extrusionOk="0">
                  <a:moveTo>
                    <a:pt x="76675" y="38337"/>
                  </a:moveTo>
                  <a:cubicBezTo>
                    <a:pt x="76675" y="59511"/>
                    <a:pt x="59511" y="76675"/>
                    <a:pt x="38337" y="76675"/>
                  </a:cubicBezTo>
                  <a:cubicBezTo>
                    <a:pt x="17164" y="76675"/>
                    <a:pt x="-1" y="59511"/>
                    <a:pt x="-1" y="38337"/>
                  </a:cubicBezTo>
                  <a:cubicBezTo>
                    <a:pt x="-1" y="17164"/>
                    <a:pt x="17164" y="0"/>
                    <a:pt x="38337" y="0"/>
                  </a:cubicBezTo>
                  <a:cubicBezTo>
                    <a:pt x="59511" y="0"/>
                    <a:pt x="76675" y="17164"/>
                    <a:pt x="76675" y="3833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 name="Google Shape;147;p4"/>
            <p:cNvSpPr/>
            <p:nvPr/>
          </p:nvSpPr>
          <p:spPr>
            <a:xfrm>
              <a:off x="5744736" y="1811278"/>
              <a:ext cx="76674" cy="76675"/>
            </a:xfrm>
            <a:custGeom>
              <a:avLst/>
              <a:gdLst/>
              <a:ahLst/>
              <a:cxnLst/>
              <a:rect l="l" t="t" r="r" b="b"/>
              <a:pathLst>
                <a:path w="76674" h="76675" extrusionOk="0">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 name="Google Shape;148;p4"/>
            <p:cNvSpPr/>
            <p:nvPr/>
          </p:nvSpPr>
          <p:spPr>
            <a:xfrm>
              <a:off x="5486578" y="1546062"/>
              <a:ext cx="76674" cy="76675"/>
            </a:xfrm>
            <a:custGeom>
              <a:avLst/>
              <a:gdLst/>
              <a:ahLst/>
              <a:cxnLst/>
              <a:rect l="l" t="t" r="r" b="b"/>
              <a:pathLst>
                <a:path w="76674" h="76675" extrusionOk="0">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 name="Google Shape;149;p4"/>
            <p:cNvSpPr/>
            <p:nvPr/>
          </p:nvSpPr>
          <p:spPr>
            <a:xfrm>
              <a:off x="5486578" y="1804316"/>
              <a:ext cx="76674" cy="76675"/>
            </a:xfrm>
            <a:custGeom>
              <a:avLst/>
              <a:gdLst/>
              <a:ahLst/>
              <a:cxnLst/>
              <a:rect l="l" t="t" r="r" b="b"/>
              <a:pathLst>
                <a:path w="76674" h="76675" extrusionOk="0">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 name="Google Shape;150;p4"/>
            <p:cNvSpPr/>
            <p:nvPr/>
          </p:nvSpPr>
          <p:spPr>
            <a:xfrm>
              <a:off x="5193515" y="1553119"/>
              <a:ext cx="76674" cy="76675"/>
            </a:xfrm>
            <a:custGeom>
              <a:avLst/>
              <a:gdLst/>
              <a:ahLst/>
              <a:cxnLst/>
              <a:rect l="l" t="t" r="r" b="b"/>
              <a:pathLst>
                <a:path w="76674" h="76675" extrusionOk="0">
                  <a:moveTo>
                    <a:pt x="76675" y="38337"/>
                  </a:moveTo>
                  <a:cubicBezTo>
                    <a:pt x="76675" y="59511"/>
                    <a:pt x="59511" y="76675"/>
                    <a:pt x="38337" y="76675"/>
                  </a:cubicBezTo>
                  <a:cubicBezTo>
                    <a:pt x="17164" y="76675"/>
                    <a:pt x="0" y="59511"/>
                    <a:pt x="0" y="38337"/>
                  </a:cubicBezTo>
                  <a:cubicBezTo>
                    <a:pt x="0" y="17164"/>
                    <a:pt x="17164" y="0"/>
                    <a:pt x="38337" y="0"/>
                  </a:cubicBezTo>
                  <a:cubicBezTo>
                    <a:pt x="59511" y="0"/>
                    <a:pt x="76675" y="17164"/>
                    <a:pt x="76675" y="3833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 name="Google Shape;151;p4"/>
            <p:cNvSpPr/>
            <p:nvPr/>
          </p:nvSpPr>
          <p:spPr>
            <a:xfrm>
              <a:off x="5193515" y="1811278"/>
              <a:ext cx="76674" cy="76675"/>
            </a:xfrm>
            <a:custGeom>
              <a:avLst/>
              <a:gdLst/>
              <a:ahLst/>
              <a:cxnLst/>
              <a:rect l="l" t="t" r="r" b="b"/>
              <a:pathLst>
                <a:path w="76674" h="76675" extrusionOk="0">
                  <a:moveTo>
                    <a:pt x="76675" y="38338"/>
                  </a:moveTo>
                  <a:cubicBezTo>
                    <a:pt x="76675" y="59511"/>
                    <a:pt x="59511" y="76675"/>
                    <a:pt x="38337" y="76675"/>
                  </a:cubicBezTo>
                  <a:cubicBezTo>
                    <a:pt x="17164" y="76675"/>
                    <a:pt x="0" y="59511"/>
                    <a:pt x="0" y="38338"/>
                  </a:cubicBezTo>
                  <a:cubicBezTo>
                    <a:pt x="0" y="17164"/>
                    <a:pt x="17164" y="0"/>
                    <a:pt x="38337" y="0"/>
                  </a:cubicBezTo>
                  <a:cubicBezTo>
                    <a:pt x="59511" y="0"/>
                    <a:pt x="76675" y="17164"/>
                    <a:pt x="76675" y="3833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 name="Google Shape;152;p4"/>
            <p:cNvSpPr/>
            <p:nvPr/>
          </p:nvSpPr>
          <p:spPr>
            <a:xfrm>
              <a:off x="4935262" y="1546062"/>
              <a:ext cx="76674" cy="76675"/>
            </a:xfrm>
            <a:custGeom>
              <a:avLst/>
              <a:gdLst/>
              <a:ahLst/>
              <a:cxnLst/>
              <a:rect l="l" t="t" r="r" b="b"/>
              <a:pathLst>
                <a:path w="76674" h="76675" extrusionOk="0">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 name="Google Shape;153;p4"/>
            <p:cNvSpPr/>
            <p:nvPr/>
          </p:nvSpPr>
          <p:spPr>
            <a:xfrm>
              <a:off x="4935262" y="1804316"/>
              <a:ext cx="76674" cy="76675"/>
            </a:xfrm>
            <a:custGeom>
              <a:avLst/>
              <a:gdLst/>
              <a:ahLst/>
              <a:cxnLst/>
              <a:rect l="l" t="t" r="r" b="b"/>
              <a:pathLst>
                <a:path w="76674" h="76675" extrusionOk="0">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003 Talking Points">
  <p:cSld name="CUSTOM_2">
    <p:spTree>
      <p:nvGrpSpPr>
        <p:cNvPr id="1" name="Shape 155"/>
        <p:cNvGrpSpPr/>
        <p:nvPr/>
      </p:nvGrpSpPr>
      <p:grpSpPr>
        <a:xfrm>
          <a:off x="0" y="0"/>
          <a:ext cx="0" cy="0"/>
          <a:chOff x="0" y="0"/>
          <a:chExt cx="0" cy="0"/>
        </a:xfrm>
      </p:grpSpPr>
      <p:sp>
        <p:nvSpPr>
          <p:cNvPr id="156" name="Google Shape;156;p5"/>
          <p:cNvSpPr/>
          <p:nvPr/>
        </p:nvSpPr>
        <p:spPr>
          <a:xfrm rot="2244868">
            <a:off x="5812439" y="-712805"/>
            <a:ext cx="6432771" cy="6024761"/>
          </a:xfrm>
          <a:prstGeom prst="ellipse">
            <a:avLst/>
          </a:prstGeom>
          <a:solidFill>
            <a:schemeClr val="accent1"/>
          </a:solidFill>
          <a:ln>
            <a:noFill/>
          </a:ln>
          <a:effectLst>
            <a:outerShdw blurRad="1428750" dist="9525" sx="145000" sy="145000" algn="ctr" rotWithShape="0">
              <a:schemeClr val="accent1"/>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157" name="Google Shape;157;p5"/>
          <p:cNvSpPr/>
          <p:nvPr/>
        </p:nvSpPr>
        <p:spPr>
          <a:xfrm rot="2244597">
            <a:off x="6341452" y="3056777"/>
            <a:ext cx="5767276" cy="5715549"/>
          </a:xfrm>
          <a:prstGeom prst="ellipse">
            <a:avLst/>
          </a:prstGeom>
          <a:solidFill>
            <a:schemeClr val="accent2"/>
          </a:solidFill>
          <a:ln>
            <a:noFill/>
          </a:ln>
          <a:effectLst>
            <a:outerShdw blurRad="1428750" dist="9525" sx="145000" sy="145000" algn="ctr" rotWithShape="0">
              <a:schemeClr val="accent2"/>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158" name="Google Shape;158;p5"/>
          <p:cNvSpPr/>
          <p:nvPr/>
        </p:nvSpPr>
        <p:spPr>
          <a:xfrm rot="2244920">
            <a:off x="-1057649" y="-1023792"/>
            <a:ext cx="8137089" cy="7530250"/>
          </a:xfrm>
          <a:prstGeom prst="ellipse">
            <a:avLst/>
          </a:prstGeom>
          <a:solidFill>
            <a:schemeClr val="accent2"/>
          </a:solidFill>
          <a:ln>
            <a:noFill/>
          </a:ln>
          <a:effectLst>
            <a:outerShdw blurRad="1428750" dist="9525" sx="140000" sy="140000" algn="ctr" rotWithShape="0">
              <a:schemeClr val="accent2"/>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159" name="Google Shape;159;p5"/>
          <p:cNvSpPr/>
          <p:nvPr/>
        </p:nvSpPr>
        <p:spPr>
          <a:xfrm rot="2244779">
            <a:off x="10709997" y="5517557"/>
            <a:ext cx="3158722" cy="3130283"/>
          </a:xfrm>
          <a:prstGeom prst="ellipse">
            <a:avLst/>
          </a:prstGeom>
          <a:solidFill>
            <a:schemeClr val="accent3"/>
          </a:solidFill>
          <a:ln>
            <a:noFill/>
          </a:ln>
          <a:effectLst>
            <a:outerShdw blurRad="1428750" dist="9525" sx="145000" sy="145000" algn="ctr" rotWithShape="0">
              <a:schemeClr val="accent3"/>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160" name="Google Shape;160;p5"/>
          <p:cNvSpPr/>
          <p:nvPr/>
        </p:nvSpPr>
        <p:spPr>
          <a:xfrm rot="2244899">
            <a:off x="-710842" y="3217435"/>
            <a:ext cx="5669837" cy="5754576"/>
          </a:xfrm>
          <a:prstGeom prst="ellipse">
            <a:avLst/>
          </a:prstGeom>
          <a:solidFill>
            <a:schemeClr val="accent1"/>
          </a:solidFill>
          <a:ln>
            <a:noFill/>
          </a:ln>
          <a:effectLst>
            <a:outerShdw blurRad="1428750" dist="9525" sx="140000" sy="140000" algn="ctr" rotWithShape="0">
              <a:schemeClr val="accent1"/>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161" name="Google Shape;161;p5"/>
          <p:cNvSpPr/>
          <p:nvPr/>
        </p:nvSpPr>
        <p:spPr>
          <a:xfrm>
            <a:off x="-1733400" y="-1576575"/>
            <a:ext cx="2977500" cy="2977500"/>
          </a:xfrm>
          <a:prstGeom prst="ellipse">
            <a:avLst/>
          </a:prstGeom>
          <a:solidFill>
            <a:schemeClr val="accent3"/>
          </a:solidFill>
          <a:ln>
            <a:noFill/>
          </a:ln>
          <a:effectLst>
            <a:outerShdw blurRad="1428750" dist="9525" sx="145000" sy="145000" algn="ctr" rotWithShape="0">
              <a:schemeClr val="accent3"/>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800">
              <a:solidFill>
                <a:srgbClr val="FFFFFF"/>
              </a:solidFill>
              <a:latin typeface="Calibri"/>
              <a:ea typeface="Calibri"/>
              <a:cs typeface="Calibri"/>
              <a:sym typeface="Calibri"/>
            </a:endParaRPr>
          </a:p>
        </p:txBody>
      </p:sp>
      <p:sp>
        <p:nvSpPr>
          <p:cNvPr id="162" name="Google Shape;162;p5"/>
          <p:cNvSpPr txBox="1">
            <a:spLocks noGrp="1"/>
          </p:cNvSpPr>
          <p:nvPr>
            <p:ph type="body" idx="1"/>
          </p:nvPr>
        </p:nvSpPr>
        <p:spPr>
          <a:xfrm>
            <a:off x="490775" y="2804557"/>
            <a:ext cx="3294600" cy="1322700"/>
          </a:xfrm>
          <a:prstGeom prst="rect">
            <a:avLst/>
          </a:prstGeom>
        </p:spPr>
        <p:txBody>
          <a:bodyPr spcFirstLastPara="1" wrap="square" lIns="121900" tIns="121900" rIns="121900" bIns="121900" anchor="t" anchorCtr="0">
            <a:noAutofit/>
          </a:bodyPr>
          <a:lstStyle>
            <a:lvl1pPr marL="457200" lvl="0" indent="-349250" rtl="0">
              <a:spcBef>
                <a:spcPts val="0"/>
              </a:spcBef>
              <a:spcAft>
                <a:spcPts val="0"/>
              </a:spcAft>
              <a:buSzPts val="1900"/>
              <a:buChar char="●"/>
              <a:defRPr/>
            </a:lvl1pPr>
            <a:lvl2pPr marL="914400" lvl="1" indent="-349250" rtl="0">
              <a:spcBef>
                <a:spcPts val="2100"/>
              </a:spcBef>
              <a:spcAft>
                <a:spcPts val="0"/>
              </a:spcAft>
              <a:buSzPts val="1900"/>
              <a:buChar char="○"/>
              <a:defRPr/>
            </a:lvl2pPr>
            <a:lvl3pPr marL="1371600" lvl="2" indent="-349250" rtl="0">
              <a:spcBef>
                <a:spcPts val="2100"/>
              </a:spcBef>
              <a:spcAft>
                <a:spcPts val="0"/>
              </a:spcAft>
              <a:buSzPts val="1900"/>
              <a:buChar char="■"/>
              <a:defRPr/>
            </a:lvl3pPr>
            <a:lvl4pPr marL="1828800" lvl="3" indent="-349250" rtl="0">
              <a:spcBef>
                <a:spcPts val="2100"/>
              </a:spcBef>
              <a:spcAft>
                <a:spcPts val="0"/>
              </a:spcAft>
              <a:buSzPts val="1900"/>
              <a:buChar char="●"/>
              <a:defRPr/>
            </a:lvl4pPr>
            <a:lvl5pPr marL="2286000" lvl="4" indent="-349250" rtl="0">
              <a:spcBef>
                <a:spcPts val="2100"/>
              </a:spcBef>
              <a:spcAft>
                <a:spcPts val="0"/>
              </a:spcAft>
              <a:buSzPts val="1900"/>
              <a:buChar char="○"/>
              <a:defRPr/>
            </a:lvl5pPr>
            <a:lvl6pPr marL="2743200" lvl="5" indent="-349250" rtl="0">
              <a:spcBef>
                <a:spcPts val="2100"/>
              </a:spcBef>
              <a:spcAft>
                <a:spcPts val="0"/>
              </a:spcAft>
              <a:buSzPts val="1900"/>
              <a:buChar char="■"/>
              <a:defRPr/>
            </a:lvl6pPr>
            <a:lvl7pPr marL="3200400" lvl="6" indent="-349250" rtl="0">
              <a:spcBef>
                <a:spcPts val="2100"/>
              </a:spcBef>
              <a:spcAft>
                <a:spcPts val="0"/>
              </a:spcAft>
              <a:buSzPts val="1900"/>
              <a:buChar char="●"/>
              <a:defRPr/>
            </a:lvl7pPr>
            <a:lvl8pPr marL="3657600" lvl="7" indent="-349250" rtl="0">
              <a:spcBef>
                <a:spcPts val="2100"/>
              </a:spcBef>
              <a:spcAft>
                <a:spcPts val="0"/>
              </a:spcAft>
              <a:buSzPts val="1900"/>
              <a:buChar char="○"/>
              <a:defRPr/>
            </a:lvl8pPr>
            <a:lvl9pPr marL="4114800" lvl="8" indent="-349250" rtl="0">
              <a:spcBef>
                <a:spcPts val="2100"/>
              </a:spcBef>
              <a:spcAft>
                <a:spcPts val="2100"/>
              </a:spcAft>
              <a:buSzPts val="1900"/>
              <a:buChar char="■"/>
              <a:defRPr/>
            </a:lvl9pPr>
          </a:lstStyle>
          <a:p>
            <a:endParaRPr/>
          </a:p>
        </p:txBody>
      </p:sp>
      <p:sp>
        <p:nvSpPr>
          <p:cNvPr id="163" name="Google Shape;163;p5"/>
          <p:cNvSpPr txBox="1">
            <a:spLocks noGrp="1"/>
          </p:cNvSpPr>
          <p:nvPr>
            <p:ph type="body" idx="2"/>
          </p:nvPr>
        </p:nvSpPr>
        <p:spPr>
          <a:xfrm>
            <a:off x="4448700" y="2804557"/>
            <a:ext cx="3294600" cy="1322700"/>
          </a:xfrm>
          <a:prstGeom prst="rect">
            <a:avLst/>
          </a:prstGeom>
        </p:spPr>
        <p:txBody>
          <a:bodyPr spcFirstLastPara="1" wrap="square" lIns="121900" tIns="121900" rIns="121900" bIns="121900" anchor="t" anchorCtr="0">
            <a:noAutofit/>
          </a:bodyPr>
          <a:lstStyle>
            <a:lvl1pPr marL="457200" lvl="0" indent="-349250" rtl="0">
              <a:spcBef>
                <a:spcPts val="0"/>
              </a:spcBef>
              <a:spcAft>
                <a:spcPts val="0"/>
              </a:spcAft>
              <a:buSzPts val="1900"/>
              <a:buChar char="●"/>
              <a:defRPr/>
            </a:lvl1pPr>
            <a:lvl2pPr marL="914400" lvl="1" indent="-349250" rtl="0">
              <a:spcBef>
                <a:spcPts val="2100"/>
              </a:spcBef>
              <a:spcAft>
                <a:spcPts val="0"/>
              </a:spcAft>
              <a:buSzPts val="1900"/>
              <a:buChar char="○"/>
              <a:defRPr/>
            </a:lvl2pPr>
            <a:lvl3pPr marL="1371600" lvl="2" indent="-349250" rtl="0">
              <a:spcBef>
                <a:spcPts val="2100"/>
              </a:spcBef>
              <a:spcAft>
                <a:spcPts val="0"/>
              </a:spcAft>
              <a:buSzPts val="1900"/>
              <a:buChar char="■"/>
              <a:defRPr/>
            </a:lvl3pPr>
            <a:lvl4pPr marL="1828800" lvl="3" indent="-349250" rtl="0">
              <a:spcBef>
                <a:spcPts val="2100"/>
              </a:spcBef>
              <a:spcAft>
                <a:spcPts val="0"/>
              </a:spcAft>
              <a:buSzPts val="1900"/>
              <a:buChar char="●"/>
              <a:defRPr/>
            </a:lvl4pPr>
            <a:lvl5pPr marL="2286000" lvl="4" indent="-349250" rtl="0">
              <a:spcBef>
                <a:spcPts val="2100"/>
              </a:spcBef>
              <a:spcAft>
                <a:spcPts val="0"/>
              </a:spcAft>
              <a:buSzPts val="1900"/>
              <a:buChar char="○"/>
              <a:defRPr/>
            </a:lvl5pPr>
            <a:lvl6pPr marL="2743200" lvl="5" indent="-349250" rtl="0">
              <a:spcBef>
                <a:spcPts val="2100"/>
              </a:spcBef>
              <a:spcAft>
                <a:spcPts val="0"/>
              </a:spcAft>
              <a:buSzPts val="1900"/>
              <a:buChar char="■"/>
              <a:defRPr/>
            </a:lvl6pPr>
            <a:lvl7pPr marL="3200400" lvl="6" indent="-349250" rtl="0">
              <a:spcBef>
                <a:spcPts val="2100"/>
              </a:spcBef>
              <a:spcAft>
                <a:spcPts val="0"/>
              </a:spcAft>
              <a:buSzPts val="1900"/>
              <a:buChar char="●"/>
              <a:defRPr/>
            </a:lvl7pPr>
            <a:lvl8pPr marL="3657600" lvl="7" indent="-349250" rtl="0">
              <a:spcBef>
                <a:spcPts val="2100"/>
              </a:spcBef>
              <a:spcAft>
                <a:spcPts val="0"/>
              </a:spcAft>
              <a:buSzPts val="1900"/>
              <a:buChar char="○"/>
              <a:defRPr/>
            </a:lvl8pPr>
            <a:lvl9pPr marL="4114800" lvl="8" indent="-349250" rtl="0">
              <a:spcBef>
                <a:spcPts val="2100"/>
              </a:spcBef>
              <a:spcAft>
                <a:spcPts val="2100"/>
              </a:spcAft>
              <a:buSzPts val="1900"/>
              <a:buChar char="■"/>
              <a:defRPr/>
            </a:lvl9pPr>
          </a:lstStyle>
          <a:p>
            <a:endParaRPr/>
          </a:p>
        </p:txBody>
      </p:sp>
      <p:sp>
        <p:nvSpPr>
          <p:cNvPr id="164" name="Google Shape;164;p5"/>
          <p:cNvSpPr txBox="1">
            <a:spLocks noGrp="1"/>
          </p:cNvSpPr>
          <p:nvPr>
            <p:ph type="body" idx="3"/>
          </p:nvPr>
        </p:nvSpPr>
        <p:spPr>
          <a:xfrm>
            <a:off x="490775" y="4845616"/>
            <a:ext cx="3294600" cy="1322700"/>
          </a:xfrm>
          <a:prstGeom prst="rect">
            <a:avLst/>
          </a:prstGeom>
        </p:spPr>
        <p:txBody>
          <a:bodyPr spcFirstLastPara="1" wrap="square" lIns="121900" tIns="121900" rIns="121900" bIns="121900" anchor="t" anchorCtr="0">
            <a:noAutofit/>
          </a:bodyPr>
          <a:lstStyle>
            <a:lvl1pPr marL="457200" lvl="0" indent="-349250" rtl="0">
              <a:spcBef>
                <a:spcPts val="0"/>
              </a:spcBef>
              <a:spcAft>
                <a:spcPts val="0"/>
              </a:spcAft>
              <a:buSzPts val="1900"/>
              <a:buChar char="●"/>
              <a:defRPr/>
            </a:lvl1pPr>
            <a:lvl2pPr marL="914400" lvl="1" indent="-349250" rtl="0">
              <a:spcBef>
                <a:spcPts val="2100"/>
              </a:spcBef>
              <a:spcAft>
                <a:spcPts val="0"/>
              </a:spcAft>
              <a:buSzPts val="1900"/>
              <a:buChar char="○"/>
              <a:defRPr/>
            </a:lvl2pPr>
            <a:lvl3pPr marL="1371600" lvl="2" indent="-349250" rtl="0">
              <a:spcBef>
                <a:spcPts val="2100"/>
              </a:spcBef>
              <a:spcAft>
                <a:spcPts val="0"/>
              </a:spcAft>
              <a:buSzPts val="1900"/>
              <a:buChar char="■"/>
              <a:defRPr/>
            </a:lvl3pPr>
            <a:lvl4pPr marL="1828800" lvl="3" indent="-349250" rtl="0">
              <a:spcBef>
                <a:spcPts val="2100"/>
              </a:spcBef>
              <a:spcAft>
                <a:spcPts val="0"/>
              </a:spcAft>
              <a:buSzPts val="1900"/>
              <a:buChar char="●"/>
              <a:defRPr/>
            </a:lvl4pPr>
            <a:lvl5pPr marL="2286000" lvl="4" indent="-349250" rtl="0">
              <a:spcBef>
                <a:spcPts val="2100"/>
              </a:spcBef>
              <a:spcAft>
                <a:spcPts val="0"/>
              </a:spcAft>
              <a:buSzPts val="1900"/>
              <a:buChar char="○"/>
              <a:defRPr/>
            </a:lvl5pPr>
            <a:lvl6pPr marL="2743200" lvl="5" indent="-349250" rtl="0">
              <a:spcBef>
                <a:spcPts val="2100"/>
              </a:spcBef>
              <a:spcAft>
                <a:spcPts val="0"/>
              </a:spcAft>
              <a:buSzPts val="1900"/>
              <a:buChar char="■"/>
              <a:defRPr/>
            </a:lvl6pPr>
            <a:lvl7pPr marL="3200400" lvl="6" indent="-349250" rtl="0">
              <a:spcBef>
                <a:spcPts val="2100"/>
              </a:spcBef>
              <a:spcAft>
                <a:spcPts val="0"/>
              </a:spcAft>
              <a:buSzPts val="1900"/>
              <a:buChar char="●"/>
              <a:defRPr/>
            </a:lvl7pPr>
            <a:lvl8pPr marL="3657600" lvl="7" indent="-349250" rtl="0">
              <a:spcBef>
                <a:spcPts val="2100"/>
              </a:spcBef>
              <a:spcAft>
                <a:spcPts val="0"/>
              </a:spcAft>
              <a:buSzPts val="1900"/>
              <a:buChar char="○"/>
              <a:defRPr/>
            </a:lvl8pPr>
            <a:lvl9pPr marL="4114800" lvl="8" indent="-349250" rtl="0">
              <a:spcBef>
                <a:spcPts val="2100"/>
              </a:spcBef>
              <a:spcAft>
                <a:spcPts val="2100"/>
              </a:spcAft>
              <a:buSzPts val="1900"/>
              <a:buChar char="■"/>
              <a:defRPr/>
            </a:lvl9pPr>
          </a:lstStyle>
          <a:p>
            <a:endParaRPr/>
          </a:p>
        </p:txBody>
      </p:sp>
      <p:sp>
        <p:nvSpPr>
          <p:cNvPr id="165" name="Google Shape;165;p5"/>
          <p:cNvSpPr txBox="1">
            <a:spLocks noGrp="1"/>
          </p:cNvSpPr>
          <p:nvPr>
            <p:ph type="body" idx="4"/>
          </p:nvPr>
        </p:nvSpPr>
        <p:spPr>
          <a:xfrm>
            <a:off x="4448700" y="4845616"/>
            <a:ext cx="3294600" cy="1322700"/>
          </a:xfrm>
          <a:prstGeom prst="rect">
            <a:avLst/>
          </a:prstGeom>
        </p:spPr>
        <p:txBody>
          <a:bodyPr spcFirstLastPara="1" wrap="square" lIns="121900" tIns="121900" rIns="121900" bIns="121900" anchor="t" anchorCtr="0">
            <a:noAutofit/>
          </a:bodyPr>
          <a:lstStyle>
            <a:lvl1pPr marL="457200" lvl="0" indent="-349250" rtl="0">
              <a:spcBef>
                <a:spcPts val="0"/>
              </a:spcBef>
              <a:spcAft>
                <a:spcPts val="0"/>
              </a:spcAft>
              <a:buSzPts val="1900"/>
              <a:buChar char="●"/>
              <a:defRPr/>
            </a:lvl1pPr>
            <a:lvl2pPr marL="914400" lvl="1" indent="-349250" rtl="0">
              <a:spcBef>
                <a:spcPts val="2100"/>
              </a:spcBef>
              <a:spcAft>
                <a:spcPts val="0"/>
              </a:spcAft>
              <a:buSzPts val="1900"/>
              <a:buChar char="○"/>
              <a:defRPr/>
            </a:lvl2pPr>
            <a:lvl3pPr marL="1371600" lvl="2" indent="-349250" rtl="0">
              <a:spcBef>
                <a:spcPts val="2100"/>
              </a:spcBef>
              <a:spcAft>
                <a:spcPts val="0"/>
              </a:spcAft>
              <a:buSzPts val="1900"/>
              <a:buChar char="■"/>
              <a:defRPr/>
            </a:lvl3pPr>
            <a:lvl4pPr marL="1828800" lvl="3" indent="-349250" rtl="0">
              <a:spcBef>
                <a:spcPts val="2100"/>
              </a:spcBef>
              <a:spcAft>
                <a:spcPts val="0"/>
              </a:spcAft>
              <a:buSzPts val="1900"/>
              <a:buChar char="●"/>
              <a:defRPr/>
            </a:lvl4pPr>
            <a:lvl5pPr marL="2286000" lvl="4" indent="-349250" rtl="0">
              <a:spcBef>
                <a:spcPts val="2100"/>
              </a:spcBef>
              <a:spcAft>
                <a:spcPts val="0"/>
              </a:spcAft>
              <a:buSzPts val="1900"/>
              <a:buChar char="○"/>
              <a:defRPr/>
            </a:lvl5pPr>
            <a:lvl6pPr marL="2743200" lvl="5" indent="-349250" rtl="0">
              <a:spcBef>
                <a:spcPts val="2100"/>
              </a:spcBef>
              <a:spcAft>
                <a:spcPts val="0"/>
              </a:spcAft>
              <a:buSzPts val="1900"/>
              <a:buChar char="■"/>
              <a:defRPr/>
            </a:lvl6pPr>
            <a:lvl7pPr marL="3200400" lvl="6" indent="-349250" rtl="0">
              <a:spcBef>
                <a:spcPts val="2100"/>
              </a:spcBef>
              <a:spcAft>
                <a:spcPts val="0"/>
              </a:spcAft>
              <a:buSzPts val="1900"/>
              <a:buChar char="●"/>
              <a:defRPr/>
            </a:lvl7pPr>
            <a:lvl8pPr marL="3657600" lvl="7" indent="-349250" rtl="0">
              <a:spcBef>
                <a:spcPts val="2100"/>
              </a:spcBef>
              <a:spcAft>
                <a:spcPts val="0"/>
              </a:spcAft>
              <a:buSzPts val="1900"/>
              <a:buChar char="○"/>
              <a:defRPr/>
            </a:lvl8pPr>
            <a:lvl9pPr marL="4114800" lvl="8" indent="-349250" rtl="0">
              <a:spcBef>
                <a:spcPts val="2100"/>
              </a:spcBef>
              <a:spcAft>
                <a:spcPts val="2100"/>
              </a:spcAft>
              <a:buSzPts val="1900"/>
              <a:buChar char="■"/>
              <a:defRPr/>
            </a:lvl9pPr>
          </a:lstStyle>
          <a:p>
            <a:endParaRPr/>
          </a:p>
        </p:txBody>
      </p:sp>
      <p:sp>
        <p:nvSpPr>
          <p:cNvPr id="166" name="Google Shape;166;p5"/>
          <p:cNvSpPr txBox="1">
            <a:spLocks noGrp="1"/>
          </p:cNvSpPr>
          <p:nvPr>
            <p:ph type="title"/>
          </p:nvPr>
        </p:nvSpPr>
        <p:spPr>
          <a:xfrm>
            <a:off x="490775" y="2108788"/>
            <a:ext cx="3294600" cy="695700"/>
          </a:xfrm>
          <a:prstGeom prst="rect">
            <a:avLst/>
          </a:prstGeom>
        </p:spPr>
        <p:txBody>
          <a:bodyPr spcFirstLastPara="1" wrap="square" lIns="121900" tIns="121900" rIns="121900" bIns="121900" anchor="t" anchorCtr="0">
            <a:noAutofit/>
          </a:bodyPr>
          <a:lstStyle>
            <a:lvl1pPr marL="0" marR="0" lvl="0" indent="0" algn="ctr" rtl="0">
              <a:lnSpc>
                <a:spcPct val="100000"/>
              </a:lnSpc>
              <a:spcBef>
                <a:spcPts val="0"/>
              </a:spcBef>
              <a:spcAft>
                <a:spcPts val="0"/>
              </a:spcAft>
              <a:buClr>
                <a:schemeClr val="dk1"/>
              </a:buClr>
              <a:buSzPts val="3500"/>
              <a:buFont typeface="Aldrich"/>
              <a:buNone/>
              <a:defRPr sz="3500"/>
            </a:lvl1pPr>
            <a:lvl2pPr lvl="1" algn="ctr" rtl="0">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2pPr>
            <a:lvl3pPr lvl="2" algn="ctr" rtl="0">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3pPr>
            <a:lvl4pPr lvl="3" algn="ctr" rtl="0">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4pPr>
            <a:lvl5pPr lvl="4" algn="ctr" rtl="0">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5pPr>
            <a:lvl6pPr lvl="5" algn="ctr" rtl="0">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6pPr>
            <a:lvl7pPr lvl="6" algn="ctr" rtl="0">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7pPr>
            <a:lvl8pPr lvl="7" algn="ctr" rtl="0">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8pPr>
            <a:lvl9pPr lvl="8" algn="ctr" rtl="0">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9pPr>
          </a:lstStyle>
          <a:p>
            <a:endParaRPr/>
          </a:p>
        </p:txBody>
      </p:sp>
      <p:sp>
        <p:nvSpPr>
          <p:cNvPr id="167" name="Google Shape;167;p5"/>
          <p:cNvSpPr txBox="1">
            <a:spLocks noGrp="1"/>
          </p:cNvSpPr>
          <p:nvPr>
            <p:ph type="title" idx="5"/>
          </p:nvPr>
        </p:nvSpPr>
        <p:spPr>
          <a:xfrm>
            <a:off x="4448700" y="2108788"/>
            <a:ext cx="3294600" cy="695700"/>
          </a:xfrm>
          <a:prstGeom prst="rect">
            <a:avLst/>
          </a:prstGeom>
        </p:spPr>
        <p:txBody>
          <a:bodyPr spcFirstLastPara="1" wrap="square" lIns="121900" tIns="121900" rIns="121900" bIns="121900" anchor="t" anchorCtr="0">
            <a:noAutofit/>
          </a:bodyPr>
          <a:lstStyle>
            <a:lvl1pPr marL="0" marR="0" lvl="0" indent="0" algn="ctr" rtl="0">
              <a:lnSpc>
                <a:spcPct val="100000"/>
              </a:lnSpc>
              <a:spcBef>
                <a:spcPts val="0"/>
              </a:spcBef>
              <a:spcAft>
                <a:spcPts val="0"/>
              </a:spcAft>
              <a:buClr>
                <a:schemeClr val="dk1"/>
              </a:buClr>
              <a:buSzPts val="3500"/>
              <a:buFont typeface="Aldrich"/>
              <a:buNone/>
              <a:defRPr sz="3500"/>
            </a:lvl1pPr>
            <a:lvl2pPr lvl="1" algn="ctr" rtl="0">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2pPr>
            <a:lvl3pPr lvl="2" algn="ctr" rtl="0">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3pPr>
            <a:lvl4pPr lvl="3" algn="ctr" rtl="0">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4pPr>
            <a:lvl5pPr lvl="4" algn="ctr" rtl="0">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5pPr>
            <a:lvl6pPr lvl="5" algn="ctr" rtl="0">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6pPr>
            <a:lvl7pPr lvl="6" algn="ctr" rtl="0">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7pPr>
            <a:lvl8pPr lvl="7" algn="ctr" rtl="0">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8pPr>
            <a:lvl9pPr lvl="8" algn="ctr" rtl="0">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9pPr>
          </a:lstStyle>
          <a:p>
            <a:endParaRPr/>
          </a:p>
        </p:txBody>
      </p:sp>
      <p:sp>
        <p:nvSpPr>
          <p:cNvPr id="168" name="Google Shape;168;p5"/>
          <p:cNvSpPr txBox="1">
            <a:spLocks noGrp="1"/>
          </p:cNvSpPr>
          <p:nvPr>
            <p:ph type="title" idx="6"/>
          </p:nvPr>
        </p:nvSpPr>
        <p:spPr>
          <a:xfrm>
            <a:off x="490775" y="4149846"/>
            <a:ext cx="3294600" cy="695700"/>
          </a:xfrm>
          <a:prstGeom prst="rect">
            <a:avLst/>
          </a:prstGeom>
        </p:spPr>
        <p:txBody>
          <a:bodyPr spcFirstLastPara="1" wrap="square" lIns="121900" tIns="121900" rIns="121900" bIns="121900" anchor="t" anchorCtr="0">
            <a:noAutofit/>
          </a:bodyPr>
          <a:lstStyle>
            <a:lvl1pPr marL="0" marR="0" lvl="0" indent="0" algn="ctr" rtl="0">
              <a:lnSpc>
                <a:spcPct val="100000"/>
              </a:lnSpc>
              <a:spcBef>
                <a:spcPts val="0"/>
              </a:spcBef>
              <a:spcAft>
                <a:spcPts val="0"/>
              </a:spcAft>
              <a:buClr>
                <a:schemeClr val="dk1"/>
              </a:buClr>
              <a:buSzPts val="3500"/>
              <a:buFont typeface="Aldrich"/>
              <a:buNone/>
              <a:defRPr sz="3500"/>
            </a:lvl1pPr>
            <a:lvl2pPr lvl="1" algn="ctr" rtl="0">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2pPr>
            <a:lvl3pPr lvl="2" algn="ctr" rtl="0">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3pPr>
            <a:lvl4pPr lvl="3" algn="ctr" rtl="0">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4pPr>
            <a:lvl5pPr lvl="4" algn="ctr" rtl="0">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5pPr>
            <a:lvl6pPr lvl="5" algn="ctr" rtl="0">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6pPr>
            <a:lvl7pPr lvl="6" algn="ctr" rtl="0">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7pPr>
            <a:lvl8pPr lvl="7" algn="ctr" rtl="0">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8pPr>
            <a:lvl9pPr lvl="8" algn="ctr" rtl="0">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9pPr>
          </a:lstStyle>
          <a:p>
            <a:endParaRPr/>
          </a:p>
        </p:txBody>
      </p:sp>
      <p:sp>
        <p:nvSpPr>
          <p:cNvPr id="169" name="Google Shape;169;p5"/>
          <p:cNvSpPr txBox="1">
            <a:spLocks noGrp="1"/>
          </p:cNvSpPr>
          <p:nvPr>
            <p:ph type="title" idx="7"/>
          </p:nvPr>
        </p:nvSpPr>
        <p:spPr>
          <a:xfrm>
            <a:off x="4448700" y="4149846"/>
            <a:ext cx="3294600" cy="695700"/>
          </a:xfrm>
          <a:prstGeom prst="rect">
            <a:avLst/>
          </a:prstGeom>
        </p:spPr>
        <p:txBody>
          <a:bodyPr spcFirstLastPara="1" wrap="square" lIns="121900" tIns="121900" rIns="121900" bIns="121900" anchor="t" anchorCtr="0">
            <a:noAutofit/>
          </a:bodyPr>
          <a:lstStyle>
            <a:lvl1pPr marL="0" marR="0" lvl="0" indent="0" algn="ctr" rtl="0">
              <a:lnSpc>
                <a:spcPct val="100000"/>
              </a:lnSpc>
              <a:spcBef>
                <a:spcPts val="0"/>
              </a:spcBef>
              <a:spcAft>
                <a:spcPts val="0"/>
              </a:spcAft>
              <a:buClr>
                <a:schemeClr val="dk1"/>
              </a:buClr>
              <a:buSzPts val="3500"/>
              <a:buFont typeface="Aldrich"/>
              <a:buNone/>
              <a:defRPr sz="3500"/>
            </a:lvl1pPr>
            <a:lvl2pPr lvl="1" algn="ctr" rtl="0">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2pPr>
            <a:lvl3pPr lvl="2" algn="ctr" rtl="0">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3pPr>
            <a:lvl4pPr lvl="3" algn="ctr" rtl="0">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4pPr>
            <a:lvl5pPr lvl="4" algn="ctr" rtl="0">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5pPr>
            <a:lvl6pPr lvl="5" algn="ctr" rtl="0">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6pPr>
            <a:lvl7pPr lvl="6" algn="ctr" rtl="0">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7pPr>
            <a:lvl8pPr lvl="7" algn="ctr" rtl="0">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8pPr>
            <a:lvl9pPr lvl="8" algn="ctr" rtl="0">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9pPr>
          </a:lstStyle>
          <a:p>
            <a:endParaRPr/>
          </a:p>
        </p:txBody>
      </p:sp>
      <p:sp>
        <p:nvSpPr>
          <p:cNvPr id="170" name="Google Shape;170;p5"/>
          <p:cNvSpPr txBox="1">
            <a:spLocks noGrp="1"/>
          </p:cNvSpPr>
          <p:nvPr>
            <p:ph type="body" idx="8"/>
          </p:nvPr>
        </p:nvSpPr>
        <p:spPr>
          <a:xfrm>
            <a:off x="8406625" y="2804557"/>
            <a:ext cx="3294600" cy="1322700"/>
          </a:xfrm>
          <a:prstGeom prst="rect">
            <a:avLst/>
          </a:prstGeom>
        </p:spPr>
        <p:txBody>
          <a:bodyPr spcFirstLastPara="1" wrap="square" lIns="121900" tIns="121900" rIns="121900" bIns="121900" anchor="t" anchorCtr="0">
            <a:noAutofit/>
          </a:bodyPr>
          <a:lstStyle>
            <a:lvl1pPr marL="457200" lvl="0" indent="-349250" rtl="0">
              <a:spcBef>
                <a:spcPts val="0"/>
              </a:spcBef>
              <a:spcAft>
                <a:spcPts val="0"/>
              </a:spcAft>
              <a:buSzPts val="1900"/>
              <a:buChar char="●"/>
              <a:defRPr/>
            </a:lvl1pPr>
            <a:lvl2pPr marL="914400" lvl="1" indent="-349250" rtl="0">
              <a:spcBef>
                <a:spcPts val="2100"/>
              </a:spcBef>
              <a:spcAft>
                <a:spcPts val="0"/>
              </a:spcAft>
              <a:buSzPts val="1900"/>
              <a:buChar char="○"/>
              <a:defRPr/>
            </a:lvl2pPr>
            <a:lvl3pPr marL="1371600" lvl="2" indent="-349250" rtl="0">
              <a:spcBef>
                <a:spcPts val="2100"/>
              </a:spcBef>
              <a:spcAft>
                <a:spcPts val="0"/>
              </a:spcAft>
              <a:buSzPts val="1900"/>
              <a:buChar char="■"/>
              <a:defRPr/>
            </a:lvl3pPr>
            <a:lvl4pPr marL="1828800" lvl="3" indent="-349250" rtl="0">
              <a:spcBef>
                <a:spcPts val="2100"/>
              </a:spcBef>
              <a:spcAft>
                <a:spcPts val="0"/>
              </a:spcAft>
              <a:buSzPts val="1900"/>
              <a:buChar char="●"/>
              <a:defRPr/>
            </a:lvl4pPr>
            <a:lvl5pPr marL="2286000" lvl="4" indent="-349250" rtl="0">
              <a:spcBef>
                <a:spcPts val="2100"/>
              </a:spcBef>
              <a:spcAft>
                <a:spcPts val="0"/>
              </a:spcAft>
              <a:buSzPts val="1900"/>
              <a:buChar char="○"/>
              <a:defRPr/>
            </a:lvl5pPr>
            <a:lvl6pPr marL="2743200" lvl="5" indent="-349250" rtl="0">
              <a:spcBef>
                <a:spcPts val="2100"/>
              </a:spcBef>
              <a:spcAft>
                <a:spcPts val="0"/>
              </a:spcAft>
              <a:buSzPts val="1900"/>
              <a:buChar char="■"/>
              <a:defRPr/>
            </a:lvl6pPr>
            <a:lvl7pPr marL="3200400" lvl="6" indent="-349250" rtl="0">
              <a:spcBef>
                <a:spcPts val="2100"/>
              </a:spcBef>
              <a:spcAft>
                <a:spcPts val="0"/>
              </a:spcAft>
              <a:buSzPts val="1900"/>
              <a:buChar char="●"/>
              <a:defRPr/>
            </a:lvl7pPr>
            <a:lvl8pPr marL="3657600" lvl="7" indent="-349250" rtl="0">
              <a:spcBef>
                <a:spcPts val="2100"/>
              </a:spcBef>
              <a:spcAft>
                <a:spcPts val="0"/>
              </a:spcAft>
              <a:buSzPts val="1900"/>
              <a:buChar char="○"/>
              <a:defRPr/>
            </a:lvl8pPr>
            <a:lvl9pPr marL="4114800" lvl="8" indent="-349250" rtl="0">
              <a:spcBef>
                <a:spcPts val="2100"/>
              </a:spcBef>
              <a:spcAft>
                <a:spcPts val="2100"/>
              </a:spcAft>
              <a:buSzPts val="1900"/>
              <a:buChar char="■"/>
              <a:defRPr/>
            </a:lvl9pPr>
          </a:lstStyle>
          <a:p>
            <a:endParaRPr/>
          </a:p>
        </p:txBody>
      </p:sp>
      <p:sp>
        <p:nvSpPr>
          <p:cNvPr id="171" name="Google Shape;171;p5"/>
          <p:cNvSpPr txBox="1">
            <a:spLocks noGrp="1"/>
          </p:cNvSpPr>
          <p:nvPr>
            <p:ph type="body" idx="9"/>
          </p:nvPr>
        </p:nvSpPr>
        <p:spPr>
          <a:xfrm>
            <a:off x="8406625" y="4845616"/>
            <a:ext cx="3294600" cy="1322700"/>
          </a:xfrm>
          <a:prstGeom prst="rect">
            <a:avLst/>
          </a:prstGeom>
        </p:spPr>
        <p:txBody>
          <a:bodyPr spcFirstLastPara="1" wrap="square" lIns="121900" tIns="121900" rIns="121900" bIns="121900" anchor="t" anchorCtr="0">
            <a:noAutofit/>
          </a:bodyPr>
          <a:lstStyle>
            <a:lvl1pPr marL="457200" lvl="0" indent="-349250" rtl="0">
              <a:spcBef>
                <a:spcPts val="0"/>
              </a:spcBef>
              <a:spcAft>
                <a:spcPts val="0"/>
              </a:spcAft>
              <a:buSzPts val="1900"/>
              <a:buChar char="●"/>
              <a:defRPr/>
            </a:lvl1pPr>
            <a:lvl2pPr marL="914400" lvl="1" indent="-349250" rtl="0">
              <a:spcBef>
                <a:spcPts val="2100"/>
              </a:spcBef>
              <a:spcAft>
                <a:spcPts val="0"/>
              </a:spcAft>
              <a:buSzPts val="1900"/>
              <a:buChar char="○"/>
              <a:defRPr/>
            </a:lvl2pPr>
            <a:lvl3pPr marL="1371600" lvl="2" indent="-349250" rtl="0">
              <a:spcBef>
                <a:spcPts val="2100"/>
              </a:spcBef>
              <a:spcAft>
                <a:spcPts val="0"/>
              </a:spcAft>
              <a:buSzPts val="1900"/>
              <a:buChar char="■"/>
              <a:defRPr/>
            </a:lvl3pPr>
            <a:lvl4pPr marL="1828800" lvl="3" indent="-349250" rtl="0">
              <a:spcBef>
                <a:spcPts val="2100"/>
              </a:spcBef>
              <a:spcAft>
                <a:spcPts val="0"/>
              </a:spcAft>
              <a:buSzPts val="1900"/>
              <a:buChar char="●"/>
              <a:defRPr/>
            </a:lvl4pPr>
            <a:lvl5pPr marL="2286000" lvl="4" indent="-349250" rtl="0">
              <a:spcBef>
                <a:spcPts val="2100"/>
              </a:spcBef>
              <a:spcAft>
                <a:spcPts val="0"/>
              </a:spcAft>
              <a:buSzPts val="1900"/>
              <a:buChar char="○"/>
              <a:defRPr/>
            </a:lvl5pPr>
            <a:lvl6pPr marL="2743200" lvl="5" indent="-349250" rtl="0">
              <a:spcBef>
                <a:spcPts val="2100"/>
              </a:spcBef>
              <a:spcAft>
                <a:spcPts val="0"/>
              </a:spcAft>
              <a:buSzPts val="1900"/>
              <a:buChar char="■"/>
              <a:defRPr/>
            </a:lvl6pPr>
            <a:lvl7pPr marL="3200400" lvl="6" indent="-349250" rtl="0">
              <a:spcBef>
                <a:spcPts val="2100"/>
              </a:spcBef>
              <a:spcAft>
                <a:spcPts val="0"/>
              </a:spcAft>
              <a:buSzPts val="1900"/>
              <a:buChar char="●"/>
              <a:defRPr/>
            </a:lvl7pPr>
            <a:lvl8pPr marL="3657600" lvl="7" indent="-349250" rtl="0">
              <a:spcBef>
                <a:spcPts val="2100"/>
              </a:spcBef>
              <a:spcAft>
                <a:spcPts val="0"/>
              </a:spcAft>
              <a:buSzPts val="1900"/>
              <a:buChar char="○"/>
              <a:defRPr/>
            </a:lvl8pPr>
            <a:lvl9pPr marL="4114800" lvl="8" indent="-349250" rtl="0">
              <a:spcBef>
                <a:spcPts val="2100"/>
              </a:spcBef>
              <a:spcAft>
                <a:spcPts val="2100"/>
              </a:spcAft>
              <a:buSzPts val="1900"/>
              <a:buChar char="■"/>
              <a:defRPr/>
            </a:lvl9pPr>
          </a:lstStyle>
          <a:p>
            <a:endParaRPr/>
          </a:p>
        </p:txBody>
      </p:sp>
      <p:sp>
        <p:nvSpPr>
          <p:cNvPr id="172" name="Google Shape;172;p5"/>
          <p:cNvSpPr txBox="1">
            <a:spLocks noGrp="1"/>
          </p:cNvSpPr>
          <p:nvPr>
            <p:ph type="title" idx="13"/>
          </p:nvPr>
        </p:nvSpPr>
        <p:spPr>
          <a:xfrm>
            <a:off x="8406625" y="2108788"/>
            <a:ext cx="3294600" cy="695700"/>
          </a:xfrm>
          <a:prstGeom prst="rect">
            <a:avLst/>
          </a:prstGeom>
        </p:spPr>
        <p:txBody>
          <a:bodyPr spcFirstLastPara="1" wrap="square" lIns="121900" tIns="121900" rIns="121900" bIns="121900" anchor="t" anchorCtr="0">
            <a:noAutofit/>
          </a:bodyPr>
          <a:lstStyle>
            <a:lvl1pPr marL="0" marR="0" lvl="0" indent="0" algn="ctr" rtl="0">
              <a:lnSpc>
                <a:spcPct val="100000"/>
              </a:lnSpc>
              <a:spcBef>
                <a:spcPts val="0"/>
              </a:spcBef>
              <a:spcAft>
                <a:spcPts val="0"/>
              </a:spcAft>
              <a:buClr>
                <a:schemeClr val="dk1"/>
              </a:buClr>
              <a:buSzPts val="3500"/>
              <a:buFont typeface="Aldrich"/>
              <a:buNone/>
              <a:defRPr sz="3500"/>
            </a:lvl1pPr>
            <a:lvl2pPr lvl="1" algn="ctr" rtl="0">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2pPr>
            <a:lvl3pPr lvl="2" algn="ctr" rtl="0">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3pPr>
            <a:lvl4pPr lvl="3" algn="ctr" rtl="0">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4pPr>
            <a:lvl5pPr lvl="4" algn="ctr" rtl="0">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5pPr>
            <a:lvl6pPr lvl="5" algn="ctr" rtl="0">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6pPr>
            <a:lvl7pPr lvl="6" algn="ctr" rtl="0">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7pPr>
            <a:lvl8pPr lvl="7" algn="ctr" rtl="0">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8pPr>
            <a:lvl9pPr lvl="8" algn="ctr" rtl="0">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9pPr>
          </a:lstStyle>
          <a:p>
            <a:endParaRPr/>
          </a:p>
        </p:txBody>
      </p:sp>
      <p:sp>
        <p:nvSpPr>
          <p:cNvPr id="173" name="Google Shape;173;p5"/>
          <p:cNvSpPr txBox="1">
            <a:spLocks noGrp="1"/>
          </p:cNvSpPr>
          <p:nvPr>
            <p:ph type="title" idx="14"/>
          </p:nvPr>
        </p:nvSpPr>
        <p:spPr>
          <a:xfrm>
            <a:off x="8406625" y="4149846"/>
            <a:ext cx="3294600" cy="695700"/>
          </a:xfrm>
          <a:prstGeom prst="rect">
            <a:avLst/>
          </a:prstGeom>
        </p:spPr>
        <p:txBody>
          <a:bodyPr spcFirstLastPara="1" wrap="square" lIns="121900" tIns="121900" rIns="121900" bIns="121900" anchor="t" anchorCtr="0">
            <a:noAutofit/>
          </a:bodyPr>
          <a:lstStyle>
            <a:lvl1pPr marL="0" marR="0" lvl="0" indent="0" algn="ctr" rtl="0">
              <a:lnSpc>
                <a:spcPct val="100000"/>
              </a:lnSpc>
              <a:spcBef>
                <a:spcPts val="0"/>
              </a:spcBef>
              <a:spcAft>
                <a:spcPts val="0"/>
              </a:spcAft>
              <a:buClr>
                <a:schemeClr val="dk1"/>
              </a:buClr>
              <a:buSzPts val="3500"/>
              <a:buFont typeface="Aldrich"/>
              <a:buNone/>
              <a:defRPr sz="3500"/>
            </a:lvl1pPr>
            <a:lvl2pPr lvl="1" algn="ctr" rtl="0">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2pPr>
            <a:lvl3pPr lvl="2" algn="ctr" rtl="0">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3pPr>
            <a:lvl4pPr lvl="3" algn="ctr" rtl="0">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4pPr>
            <a:lvl5pPr lvl="4" algn="ctr" rtl="0">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5pPr>
            <a:lvl6pPr lvl="5" algn="ctr" rtl="0">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6pPr>
            <a:lvl7pPr lvl="6" algn="ctr" rtl="0">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7pPr>
            <a:lvl8pPr lvl="7" algn="ctr" rtl="0">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8pPr>
            <a:lvl9pPr lvl="8" algn="ctr" rtl="0">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9pPr>
          </a:lstStyle>
          <a:p>
            <a:endParaRPr/>
          </a:p>
        </p:txBody>
      </p:sp>
      <p:grpSp>
        <p:nvGrpSpPr>
          <p:cNvPr id="174" name="Google Shape;174;p5"/>
          <p:cNvGrpSpPr/>
          <p:nvPr/>
        </p:nvGrpSpPr>
        <p:grpSpPr>
          <a:xfrm>
            <a:off x="-4492350" y="-2781450"/>
            <a:ext cx="21176600" cy="12687750"/>
            <a:chOff x="-4492350" y="-2781450"/>
            <a:chExt cx="21176600" cy="12687750"/>
          </a:xfrm>
        </p:grpSpPr>
        <p:sp>
          <p:nvSpPr>
            <p:cNvPr id="175" name="Google Shape;175;p5"/>
            <p:cNvSpPr/>
            <p:nvPr/>
          </p:nvSpPr>
          <p:spPr>
            <a:xfrm>
              <a:off x="-4492350" y="-2781450"/>
              <a:ext cx="4457700" cy="12687600"/>
            </a:xfrm>
            <a:prstGeom prst="rect">
              <a:avLst/>
            </a:prstGeom>
            <a:solidFill>
              <a:srgbClr val="F8F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5"/>
            <p:cNvSpPr/>
            <p:nvPr/>
          </p:nvSpPr>
          <p:spPr>
            <a:xfrm>
              <a:off x="12226550" y="-2781300"/>
              <a:ext cx="4457700" cy="12687600"/>
            </a:xfrm>
            <a:prstGeom prst="rect">
              <a:avLst/>
            </a:prstGeom>
            <a:solidFill>
              <a:srgbClr val="F8F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5"/>
            <p:cNvSpPr/>
            <p:nvPr/>
          </p:nvSpPr>
          <p:spPr>
            <a:xfrm>
              <a:off x="-1588950" y="-2781450"/>
              <a:ext cx="15369900" cy="2782800"/>
            </a:xfrm>
            <a:prstGeom prst="rect">
              <a:avLst/>
            </a:prstGeom>
            <a:solidFill>
              <a:srgbClr val="F8F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5"/>
            <p:cNvSpPr/>
            <p:nvPr/>
          </p:nvSpPr>
          <p:spPr>
            <a:xfrm>
              <a:off x="-1253850" y="6858000"/>
              <a:ext cx="15369900" cy="3048300"/>
            </a:xfrm>
            <a:prstGeom prst="rect">
              <a:avLst/>
            </a:prstGeom>
            <a:solidFill>
              <a:srgbClr val="F8F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79" name="Google Shape;179;p5"/>
          <p:cNvCxnSpPr/>
          <p:nvPr/>
        </p:nvCxnSpPr>
        <p:spPr>
          <a:xfrm>
            <a:off x="374650" y="6491825"/>
            <a:ext cx="11506200" cy="0"/>
          </a:xfrm>
          <a:prstGeom prst="straightConnector1">
            <a:avLst/>
          </a:prstGeom>
          <a:noFill/>
          <a:ln w="28575" cap="rnd" cmpd="sng">
            <a:solidFill>
              <a:schemeClr val="dk1"/>
            </a:solidFill>
            <a:prstDash val="solid"/>
            <a:round/>
            <a:headEnd type="none" w="med" len="med"/>
            <a:tailEnd type="none" w="med" len="med"/>
          </a:ln>
        </p:spPr>
      </p:cxnSp>
      <p:grpSp>
        <p:nvGrpSpPr>
          <p:cNvPr id="180" name="Google Shape;180;p5"/>
          <p:cNvGrpSpPr/>
          <p:nvPr/>
        </p:nvGrpSpPr>
        <p:grpSpPr>
          <a:xfrm>
            <a:off x="10268337" y="5851237"/>
            <a:ext cx="1612367" cy="341891"/>
            <a:chOff x="4935262" y="1546062"/>
            <a:chExt cx="1612367" cy="341891"/>
          </a:xfrm>
        </p:grpSpPr>
        <p:sp>
          <p:nvSpPr>
            <p:cNvPr id="181" name="Google Shape;181;p5"/>
            <p:cNvSpPr/>
            <p:nvPr/>
          </p:nvSpPr>
          <p:spPr>
            <a:xfrm>
              <a:off x="6261148" y="1553119"/>
              <a:ext cx="76674" cy="76675"/>
            </a:xfrm>
            <a:custGeom>
              <a:avLst/>
              <a:gdLst/>
              <a:ahLst/>
              <a:cxnLst/>
              <a:rect l="l" t="t" r="r" b="b"/>
              <a:pathLst>
                <a:path w="76674" h="76675" extrusionOk="0">
                  <a:moveTo>
                    <a:pt x="76675" y="38337"/>
                  </a:moveTo>
                  <a:cubicBezTo>
                    <a:pt x="76675" y="59511"/>
                    <a:pt x="59511" y="76675"/>
                    <a:pt x="38337" y="76675"/>
                  </a:cubicBezTo>
                  <a:cubicBezTo>
                    <a:pt x="17164" y="76675"/>
                    <a:pt x="0" y="59511"/>
                    <a:pt x="0" y="38337"/>
                  </a:cubicBezTo>
                  <a:cubicBezTo>
                    <a:pt x="0" y="17164"/>
                    <a:pt x="17164" y="0"/>
                    <a:pt x="38337" y="0"/>
                  </a:cubicBezTo>
                  <a:cubicBezTo>
                    <a:pt x="59511" y="0"/>
                    <a:pt x="76675" y="17164"/>
                    <a:pt x="76675" y="3833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 name="Google Shape;182;p5"/>
            <p:cNvSpPr/>
            <p:nvPr/>
          </p:nvSpPr>
          <p:spPr>
            <a:xfrm>
              <a:off x="6261148" y="1811278"/>
              <a:ext cx="76674" cy="76675"/>
            </a:xfrm>
            <a:custGeom>
              <a:avLst/>
              <a:gdLst/>
              <a:ahLst/>
              <a:cxnLst/>
              <a:rect l="l" t="t" r="r" b="b"/>
              <a:pathLst>
                <a:path w="76674" h="76675" extrusionOk="0">
                  <a:moveTo>
                    <a:pt x="76675" y="38338"/>
                  </a:moveTo>
                  <a:cubicBezTo>
                    <a:pt x="76675" y="59511"/>
                    <a:pt x="59511" y="76675"/>
                    <a:pt x="38337" y="76675"/>
                  </a:cubicBezTo>
                  <a:cubicBezTo>
                    <a:pt x="17164" y="76675"/>
                    <a:pt x="0" y="59511"/>
                    <a:pt x="0" y="38338"/>
                  </a:cubicBezTo>
                  <a:cubicBezTo>
                    <a:pt x="0" y="17164"/>
                    <a:pt x="17164" y="0"/>
                    <a:pt x="38337" y="0"/>
                  </a:cubicBezTo>
                  <a:cubicBezTo>
                    <a:pt x="59511" y="0"/>
                    <a:pt x="76675" y="17164"/>
                    <a:pt x="76675" y="3833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3" name="Google Shape;183;p5"/>
            <p:cNvSpPr/>
            <p:nvPr/>
          </p:nvSpPr>
          <p:spPr>
            <a:xfrm>
              <a:off x="6470955" y="1553119"/>
              <a:ext cx="76674" cy="76675"/>
            </a:xfrm>
            <a:custGeom>
              <a:avLst/>
              <a:gdLst/>
              <a:ahLst/>
              <a:cxnLst/>
              <a:rect l="l" t="t" r="r" b="b"/>
              <a:pathLst>
                <a:path w="76674" h="76675" extrusionOk="0">
                  <a:moveTo>
                    <a:pt x="76675" y="38337"/>
                  </a:moveTo>
                  <a:cubicBezTo>
                    <a:pt x="76675" y="59511"/>
                    <a:pt x="59511" y="76675"/>
                    <a:pt x="38337" y="76675"/>
                  </a:cubicBezTo>
                  <a:cubicBezTo>
                    <a:pt x="17164" y="76675"/>
                    <a:pt x="0" y="59511"/>
                    <a:pt x="0" y="38337"/>
                  </a:cubicBezTo>
                  <a:cubicBezTo>
                    <a:pt x="0" y="17164"/>
                    <a:pt x="17164" y="0"/>
                    <a:pt x="38337" y="0"/>
                  </a:cubicBezTo>
                  <a:cubicBezTo>
                    <a:pt x="59511" y="0"/>
                    <a:pt x="76675" y="17164"/>
                    <a:pt x="76675" y="3833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4" name="Google Shape;184;p5"/>
            <p:cNvSpPr/>
            <p:nvPr/>
          </p:nvSpPr>
          <p:spPr>
            <a:xfrm>
              <a:off x="6470955" y="1811278"/>
              <a:ext cx="76674" cy="76675"/>
            </a:xfrm>
            <a:custGeom>
              <a:avLst/>
              <a:gdLst/>
              <a:ahLst/>
              <a:cxnLst/>
              <a:rect l="l" t="t" r="r" b="b"/>
              <a:pathLst>
                <a:path w="76674" h="76675" extrusionOk="0">
                  <a:moveTo>
                    <a:pt x="76675" y="38338"/>
                  </a:moveTo>
                  <a:cubicBezTo>
                    <a:pt x="76675" y="59511"/>
                    <a:pt x="59511" y="76675"/>
                    <a:pt x="38337" y="76675"/>
                  </a:cubicBezTo>
                  <a:cubicBezTo>
                    <a:pt x="17164" y="76675"/>
                    <a:pt x="0" y="59511"/>
                    <a:pt x="0" y="38338"/>
                  </a:cubicBezTo>
                  <a:cubicBezTo>
                    <a:pt x="0" y="17164"/>
                    <a:pt x="17164" y="0"/>
                    <a:pt x="38337" y="0"/>
                  </a:cubicBezTo>
                  <a:cubicBezTo>
                    <a:pt x="59511" y="0"/>
                    <a:pt x="76675" y="17164"/>
                    <a:pt x="76675" y="3833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5" name="Google Shape;185;p5"/>
            <p:cNvSpPr/>
            <p:nvPr/>
          </p:nvSpPr>
          <p:spPr>
            <a:xfrm>
              <a:off x="6002990" y="1546062"/>
              <a:ext cx="76674" cy="76675"/>
            </a:xfrm>
            <a:custGeom>
              <a:avLst/>
              <a:gdLst/>
              <a:ahLst/>
              <a:cxnLst/>
              <a:rect l="l" t="t" r="r" b="b"/>
              <a:pathLst>
                <a:path w="76674" h="76675" extrusionOk="0">
                  <a:moveTo>
                    <a:pt x="76675" y="38338"/>
                  </a:moveTo>
                  <a:cubicBezTo>
                    <a:pt x="76675" y="59511"/>
                    <a:pt x="59511" y="76675"/>
                    <a:pt x="38337" y="76675"/>
                  </a:cubicBezTo>
                  <a:cubicBezTo>
                    <a:pt x="17164" y="76675"/>
                    <a:pt x="0" y="59511"/>
                    <a:pt x="0" y="38338"/>
                  </a:cubicBezTo>
                  <a:cubicBezTo>
                    <a:pt x="0" y="17164"/>
                    <a:pt x="17164" y="0"/>
                    <a:pt x="38337" y="0"/>
                  </a:cubicBezTo>
                  <a:cubicBezTo>
                    <a:pt x="59511" y="0"/>
                    <a:pt x="76675" y="17164"/>
                    <a:pt x="76675" y="3833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6" name="Google Shape;186;p5"/>
            <p:cNvSpPr/>
            <p:nvPr/>
          </p:nvSpPr>
          <p:spPr>
            <a:xfrm>
              <a:off x="6002990" y="1804316"/>
              <a:ext cx="76674" cy="76675"/>
            </a:xfrm>
            <a:custGeom>
              <a:avLst/>
              <a:gdLst/>
              <a:ahLst/>
              <a:cxnLst/>
              <a:rect l="l" t="t" r="r" b="b"/>
              <a:pathLst>
                <a:path w="76674" h="76675" extrusionOk="0">
                  <a:moveTo>
                    <a:pt x="76675" y="38338"/>
                  </a:moveTo>
                  <a:cubicBezTo>
                    <a:pt x="76675" y="59511"/>
                    <a:pt x="59511" y="76675"/>
                    <a:pt x="38337" y="76675"/>
                  </a:cubicBezTo>
                  <a:cubicBezTo>
                    <a:pt x="17164" y="76675"/>
                    <a:pt x="0" y="59511"/>
                    <a:pt x="0" y="38338"/>
                  </a:cubicBezTo>
                  <a:cubicBezTo>
                    <a:pt x="0" y="17164"/>
                    <a:pt x="17164" y="0"/>
                    <a:pt x="38337" y="0"/>
                  </a:cubicBezTo>
                  <a:cubicBezTo>
                    <a:pt x="59511" y="0"/>
                    <a:pt x="76675" y="17164"/>
                    <a:pt x="76675" y="3833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7" name="Google Shape;187;p5"/>
            <p:cNvSpPr/>
            <p:nvPr/>
          </p:nvSpPr>
          <p:spPr>
            <a:xfrm>
              <a:off x="5744736" y="1553119"/>
              <a:ext cx="76674" cy="76675"/>
            </a:xfrm>
            <a:custGeom>
              <a:avLst/>
              <a:gdLst/>
              <a:ahLst/>
              <a:cxnLst/>
              <a:rect l="l" t="t" r="r" b="b"/>
              <a:pathLst>
                <a:path w="76674" h="76675" extrusionOk="0">
                  <a:moveTo>
                    <a:pt x="76675" y="38337"/>
                  </a:moveTo>
                  <a:cubicBezTo>
                    <a:pt x="76675" y="59511"/>
                    <a:pt x="59511" y="76675"/>
                    <a:pt x="38337" y="76675"/>
                  </a:cubicBezTo>
                  <a:cubicBezTo>
                    <a:pt x="17164" y="76675"/>
                    <a:pt x="-1" y="59511"/>
                    <a:pt x="-1" y="38337"/>
                  </a:cubicBezTo>
                  <a:cubicBezTo>
                    <a:pt x="-1" y="17164"/>
                    <a:pt x="17164" y="0"/>
                    <a:pt x="38337" y="0"/>
                  </a:cubicBezTo>
                  <a:cubicBezTo>
                    <a:pt x="59511" y="0"/>
                    <a:pt x="76675" y="17164"/>
                    <a:pt x="76675" y="3833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8" name="Google Shape;188;p5"/>
            <p:cNvSpPr/>
            <p:nvPr/>
          </p:nvSpPr>
          <p:spPr>
            <a:xfrm>
              <a:off x="5744736" y="1811278"/>
              <a:ext cx="76674" cy="76675"/>
            </a:xfrm>
            <a:custGeom>
              <a:avLst/>
              <a:gdLst/>
              <a:ahLst/>
              <a:cxnLst/>
              <a:rect l="l" t="t" r="r" b="b"/>
              <a:pathLst>
                <a:path w="76674" h="76675" extrusionOk="0">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9" name="Google Shape;189;p5"/>
            <p:cNvSpPr/>
            <p:nvPr/>
          </p:nvSpPr>
          <p:spPr>
            <a:xfrm>
              <a:off x="5486578" y="1546062"/>
              <a:ext cx="76674" cy="76675"/>
            </a:xfrm>
            <a:custGeom>
              <a:avLst/>
              <a:gdLst/>
              <a:ahLst/>
              <a:cxnLst/>
              <a:rect l="l" t="t" r="r" b="b"/>
              <a:pathLst>
                <a:path w="76674" h="76675" extrusionOk="0">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0" name="Google Shape;190;p5"/>
            <p:cNvSpPr/>
            <p:nvPr/>
          </p:nvSpPr>
          <p:spPr>
            <a:xfrm>
              <a:off x="5486578" y="1804316"/>
              <a:ext cx="76674" cy="76675"/>
            </a:xfrm>
            <a:custGeom>
              <a:avLst/>
              <a:gdLst/>
              <a:ahLst/>
              <a:cxnLst/>
              <a:rect l="l" t="t" r="r" b="b"/>
              <a:pathLst>
                <a:path w="76674" h="76675" extrusionOk="0">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 name="Google Shape;191;p5"/>
            <p:cNvSpPr/>
            <p:nvPr/>
          </p:nvSpPr>
          <p:spPr>
            <a:xfrm>
              <a:off x="5193515" y="1553119"/>
              <a:ext cx="76674" cy="76675"/>
            </a:xfrm>
            <a:custGeom>
              <a:avLst/>
              <a:gdLst/>
              <a:ahLst/>
              <a:cxnLst/>
              <a:rect l="l" t="t" r="r" b="b"/>
              <a:pathLst>
                <a:path w="76674" h="76675" extrusionOk="0">
                  <a:moveTo>
                    <a:pt x="76675" y="38337"/>
                  </a:moveTo>
                  <a:cubicBezTo>
                    <a:pt x="76675" y="59511"/>
                    <a:pt x="59511" y="76675"/>
                    <a:pt x="38337" y="76675"/>
                  </a:cubicBezTo>
                  <a:cubicBezTo>
                    <a:pt x="17164" y="76675"/>
                    <a:pt x="0" y="59511"/>
                    <a:pt x="0" y="38337"/>
                  </a:cubicBezTo>
                  <a:cubicBezTo>
                    <a:pt x="0" y="17164"/>
                    <a:pt x="17164" y="0"/>
                    <a:pt x="38337" y="0"/>
                  </a:cubicBezTo>
                  <a:cubicBezTo>
                    <a:pt x="59511" y="0"/>
                    <a:pt x="76675" y="17164"/>
                    <a:pt x="76675" y="3833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 name="Google Shape;192;p5"/>
            <p:cNvSpPr/>
            <p:nvPr/>
          </p:nvSpPr>
          <p:spPr>
            <a:xfrm>
              <a:off x="5193515" y="1811278"/>
              <a:ext cx="76674" cy="76675"/>
            </a:xfrm>
            <a:custGeom>
              <a:avLst/>
              <a:gdLst/>
              <a:ahLst/>
              <a:cxnLst/>
              <a:rect l="l" t="t" r="r" b="b"/>
              <a:pathLst>
                <a:path w="76674" h="76675" extrusionOk="0">
                  <a:moveTo>
                    <a:pt x="76675" y="38338"/>
                  </a:moveTo>
                  <a:cubicBezTo>
                    <a:pt x="76675" y="59511"/>
                    <a:pt x="59511" y="76675"/>
                    <a:pt x="38337" y="76675"/>
                  </a:cubicBezTo>
                  <a:cubicBezTo>
                    <a:pt x="17164" y="76675"/>
                    <a:pt x="0" y="59511"/>
                    <a:pt x="0" y="38338"/>
                  </a:cubicBezTo>
                  <a:cubicBezTo>
                    <a:pt x="0" y="17164"/>
                    <a:pt x="17164" y="0"/>
                    <a:pt x="38337" y="0"/>
                  </a:cubicBezTo>
                  <a:cubicBezTo>
                    <a:pt x="59511" y="0"/>
                    <a:pt x="76675" y="17164"/>
                    <a:pt x="76675" y="3833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 name="Google Shape;193;p5"/>
            <p:cNvSpPr/>
            <p:nvPr/>
          </p:nvSpPr>
          <p:spPr>
            <a:xfrm>
              <a:off x="4935262" y="1546062"/>
              <a:ext cx="76674" cy="76675"/>
            </a:xfrm>
            <a:custGeom>
              <a:avLst/>
              <a:gdLst/>
              <a:ahLst/>
              <a:cxnLst/>
              <a:rect l="l" t="t" r="r" b="b"/>
              <a:pathLst>
                <a:path w="76674" h="76675" extrusionOk="0">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4" name="Google Shape;194;p5"/>
            <p:cNvSpPr/>
            <p:nvPr/>
          </p:nvSpPr>
          <p:spPr>
            <a:xfrm>
              <a:off x="4935262" y="1804316"/>
              <a:ext cx="76674" cy="76675"/>
            </a:xfrm>
            <a:custGeom>
              <a:avLst/>
              <a:gdLst/>
              <a:ahLst/>
              <a:cxnLst/>
              <a:rect l="l" t="t" r="r" b="b"/>
              <a:pathLst>
                <a:path w="76674" h="76675" extrusionOk="0">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95" name="Google Shape;195;p5"/>
          <p:cNvGrpSpPr/>
          <p:nvPr/>
        </p:nvGrpSpPr>
        <p:grpSpPr>
          <a:xfrm>
            <a:off x="374662" y="292412"/>
            <a:ext cx="1612367" cy="858303"/>
            <a:chOff x="4935262" y="1546062"/>
            <a:chExt cx="1612367" cy="858303"/>
          </a:xfrm>
        </p:grpSpPr>
        <p:sp>
          <p:nvSpPr>
            <p:cNvPr id="196" name="Google Shape;196;p5"/>
            <p:cNvSpPr/>
            <p:nvPr/>
          </p:nvSpPr>
          <p:spPr>
            <a:xfrm>
              <a:off x="6261148" y="1553119"/>
              <a:ext cx="76674" cy="76675"/>
            </a:xfrm>
            <a:custGeom>
              <a:avLst/>
              <a:gdLst/>
              <a:ahLst/>
              <a:cxnLst/>
              <a:rect l="l" t="t" r="r" b="b"/>
              <a:pathLst>
                <a:path w="76674" h="76675" extrusionOk="0">
                  <a:moveTo>
                    <a:pt x="76675" y="38337"/>
                  </a:moveTo>
                  <a:cubicBezTo>
                    <a:pt x="76675" y="59511"/>
                    <a:pt x="59511" y="76675"/>
                    <a:pt x="38337" y="76675"/>
                  </a:cubicBezTo>
                  <a:cubicBezTo>
                    <a:pt x="17164" y="76675"/>
                    <a:pt x="0" y="59511"/>
                    <a:pt x="0" y="38337"/>
                  </a:cubicBezTo>
                  <a:cubicBezTo>
                    <a:pt x="0" y="17164"/>
                    <a:pt x="17164" y="0"/>
                    <a:pt x="38337" y="0"/>
                  </a:cubicBezTo>
                  <a:cubicBezTo>
                    <a:pt x="59511" y="0"/>
                    <a:pt x="76675" y="17164"/>
                    <a:pt x="76675" y="3833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7" name="Google Shape;197;p5"/>
            <p:cNvSpPr/>
            <p:nvPr/>
          </p:nvSpPr>
          <p:spPr>
            <a:xfrm>
              <a:off x="6261148" y="1811278"/>
              <a:ext cx="76674" cy="76675"/>
            </a:xfrm>
            <a:custGeom>
              <a:avLst/>
              <a:gdLst/>
              <a:ahLst/>
              <a:cxnLst/>
              <a:rect l="l" t="t" r="r" b="b"/>
              <a:pathLst>
                <a:path w="76674" h="76675" extrusionOk="0">
                  <a:moveTo>
                    <a:pt x="76675" y="38338"/>
                  </a:moveTo>
                  <a:cubicBezTo>
                    <a:pt x="76675" y="59511"/>
                    <a:pt x="59511" y="76675"/>
                    <a:pt x="38337" y="76675"/>
                  </a:cubicBezTo>
                  <a:cubicBezTo>
                    <a:pt x="17164" y="76675"/>
                    <a:pt x="0" y="59511"/>
                    <a:pt x="0" y="38338"/>
                  </a:cubicBezTo>
                  <a:cubicBezTo>
                    <a:pt x="0" y="17164"/>
                    <a:pt x="17164" y="0"/>
                    <a:pt x="38337" y="0"/>
                  </a:cubicBezTo>
                  <a:cubicBezTo>
                    <a:pt x="59511" y="0"/>
                    <a:pt x="76675" y="17164"/>
                    <a:pt x="76675" y="3833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8" name="Google Shape;198;p5"/>
            <p:cNvSpPr/>
            <p:nvPr/>
          </p:nvSpPr>
          <p:spPr>
            <a:xfrm>
              <a:off x="6261148" y="2062474"/>
              <a:ext cx="76674" cy="76675"/>
            </a:xfrm>
            <a:custGeom>
              <a:avLst/>
              <a:gdLst/>
              <a:ahLst/>
              <a:cxnLst/>
              <a:rect l="l" t="t" r="r" b="b"/>
              <a:pathLst>
                <a:path w="76674" h="76675" extrusionOk="0">
                  <a:moveTo>
                    <a:pt x="76675" y="38337"/>
                  </a:moveTo>
                  <a:cubicBezTo>
                    <a:pt x="76675" y="59511"/>
                    <a:pt x="59511" y="76675"/>
                    <a:pt x="38337" y="76675"/>
                  </a:cubicBezTo>
                  <a:cubicBezTo>
                    <a:pt x="17164" y="76675"/>
                    <a:pt x="0" y="59511"/>
                    <a:pt x="0" y="38337"/>
                  </a:cubicBezTo>
                  <a:cubicBezTo>
                    <a:pt x="0" y="17164"/>
                    <a:pt x="17164" y="0"/>
                    <a:pt x="38337" y="0"/>
                  </a:cubicBezTo>
                  <a:cubicBezTo>
                    <a:pt x="59511" y="0"/>
                    <a:pt x="76675" y="17164"/>
                    <a:pt x="76675" y="3833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9" name="Google Shape;199;p5"/>
            <p:cNvSpPr/>
            <p:nvPr/>
          </p:nvSpPr>
          <p:spPr>
            <a:xfrm>
              <a:off x="6261148" y="2327690"/>
              <a:ext cx="76674" cy="76675"/>
            </a:xfrm>
            <a:custGeom>
              <a:avLst/>
              <a:gdLst/>
              <a:ahLst/>
              <a:cxnLst/>
              <a:rect l="l" t="t" r="r" b="b"/>
              <a:pathLst>
                <a:path w="76674" h="76675" extrusionOk="0">
                  <a:moveTo>
                    <a:pt x="76675" y="38337"/>
                  </a:moveTo>
                  <a:cubicBezTo>
                    <a:pt x="76675" y="59511"/>
                    <a:pt x="59511" y="76675"/>
                    <a:pt x="38337" y="76675"/>
                  </a:cubicBezTo>
                  <a:cubicBezTo>
                    <a:pt x="17164" y="76675"/>
                    <a:pt x="0" y="59511"/>
                    <a:pt x="0" y="38337"/>
                  </a:cubicBezTo>
                  <a:cubicBezTo>
                    <a:pt x="0" y="17164"/>
                    <a:pt x="17164" y="0"/>
                    <a:pt x="38337" y="0"/>
                  </a:cubicBezTo>
                  <a:cubicBezTo>
                    <a:pt x="59511" y="0"/>
                    <a:pt x="76675" y="17164"/>
                    <a:pt x="76675" y="3833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0" name="Google Shape;200;p5"/>
            <p:cNvSpPr/>
            <p:nvPr/>
          </p:nvSpPr>
          <p:spPr>
            <a:xfrm>
              <a:off x="6470955" y="1553119"/>
              <a:ext cx="76674" cy="76675"/>
            </a:xfrm>
            <a:custGeom>
              <a:avLst/>
              <a:gdLst/>
              <a:ahLst/>
              <a:cxnLst/>
              <a:rect l="l" t="t" r="r" b="b"/>
              <a:pathLst>
                <a:path w="76674" h="76675" extrusionOk="0">
                  <a:moveTo>
                    <a:pt x="76675" y="38337"/>
                  </a:moveTo>
                  <a:cubicBezTo>
                    <a:pt x="76675" y="59511"/>
                    <a:pt x="59511" y="76675"/>
                    <a:pt x="38337" y="76675"/>
                  </a:cubicBezTo>
                  <a:cubicBezTo>
                    <a:pt x="17164" y="76675"/>
                    <a:pt x="0" y="59511"/>
                    <a:pt x="0" y="38337"/>
                  </a:cubicBezTo>
                  <a:cubicBezTo>
                    <a:pt x="0" y="17164"/>
                    <a:pt x="17164" y="0"/>
                    <a:pt x="38337" y="0"/>
                  </a:cubicBezTo>
                  <a:cubicBezTo>
                    <a:pt x="59511" y="0"/>
                    <a:pt x="76675" y="17164"/>
                    <a:pt x="76675" y="3833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1" name="Google Shape;201;p5"/>
            <p:cNvSpPr/>
            <p:nvPr/>
          </p:nvSpPr>
          <p:spPr>
            <a:xfrm>
              <a:off x="6470955" y="1811278"/>
              <a:ext cx="76674" cy="76675"/>
            </a:xfrm>
            <a:custGeom>
              <a:avLst/>
              <a:gdLst/>
              <a:ahLst/>
              <a:cxnLst/>
              <a:rect l="l" t="t" r="r" b="b"/>
              <a:pathLst>
                <a:path w="76674" h="76675" extrusionOk="0">
                  <a:moveTo>
                    <a:pt x="76675" y="38338"/>
                  </a:moveTo>
                  <a:cubicBezTo>
                    <a:pt x="76675" y="59511"/>
                    <a:pt x="59511" y="76675"/>
                    <a:pt x="38337" y="76675"/>
                  </a:cubicBezTo>
                  <a:cubicBezTo>
                    <a:pt x="17164" y="76675"/>
                    <a:pt x="0" y="59511"/>
                    <a:pt x="0" y="38338"/>
                  </a:cubicBezTo>
                  <a:cubicBezTo>
                    <a:pt x="0" y="17164"/>
                    <a:pt x="17164" y="0"/>
                    <a:pt x="38337" y="0"/>
                  </a:cubicBezTo>
                  <a:cubicBezTo>
                    <a:pt x="59511" y="0"/>
                    <a:pt x="76675" y="17164"/>
                    <a:pt x="76675" y="3833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2" name="Google Shape;202;p5"/>
            <p:cNvSpPr/>
            <p:nvPr/>
          </p:nvSpPr>
          <p:spPr>
            <a:xfrm>
              <a:off x="6470955" y="2062474"/>
              <a:ext cx="76674" cy="76675"/>
            </a:xfrm>
            <a:custGeom>
              <a:avLst/>
              <a:gdLst/>
              <a:ahLst/>
              <a:cxnLst/>
              <a:rect l="l" t="t" r="r" b="b"/>
              <a:pathLst>
                <a:path w="76674" h="76675" extrusionOk="0">
                  <a:moveTo>
                    <a:pt x="76675" y="38337"/>
                  </a:moveTo>
                  <a:cubicBezTo>
                    <a:pt x="76675" y="59511"/>
                    <a:pt x="59511" y="76675"/>
                    <a:pt x="38337" y="76675"/>
                  </a:cubicBezTo>
                  <a:cubicBezTo>
                    <a:pt x="17164" y="76675"/>
                    <a:pt x="0" y="59511"/>
                    <a:pt x="0" y="38337"/>
                  </a:cubicBezTo>
                  <a:cubicBezTo>
                    <a:pt x="0" y="17164"/>
                    <a:pt x="17164" y="0"/>
                    <a:pt x="38337" y="0"/>
                  </a:cubicBezTo>
                  <a:cubicBezTo>
                    <a:pt x="59511" y="0"/>
                    <a:pt x="76675" y="17164"/>
                    <a:pt x="76675" y="3833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3" name="Google Shape;203;p5"/>
            <p:cNvSpPr/>
            <p:nvPr/>
          </p:nvSpPr>
          <p:spPr>
            <a:xfrm>
              <a:off x="6470955" y="2327690"/>
              <a:ext cx="76674" cy="76675"/>
            </a:xfrm>
            <a:custGeom>
              <a:avLst/>
              <a:gdLst/>
              <a:ahLst/>
              <a:cxnLst/>
              <a:rect l="l" t="t" r="r" b="b"/>
              <a:pathLst>
                <a:path w="76674" h="76675" extrusionOk="0">
                  <a:moveTo>
                    <a:pt x="76675" y="38337"/>
                  </a:moveTo>
                  <a:cubicBezTo>
                    <a:pt x="76675" y="59511"/>
                    <a:pt x="59511" y="76675"/>
                    <a:pt x="38337" y="76675"/>
                  </a:cubicBezTo>
                  <a:cubicBezTo>
                    <a:pt x="17164" y="76675"/>
                    <a:pt x="0" y="59511"/>
                    <a:pt x="0" y="38337"/>
                  </a:cubicBezTo>
                  <a:cubicBezTo>
                    <a:pt x="0" y="17164"/>
                    <a:pt x="17164" y="0"/>
                    <a:pt x="38337" y="0"/>
                  </a:cubicBezTo>
                  <a:cubicBezTo>
                    <a:pt x="59511" y="0"/>
                    <a:pt x="76675" y="17164"/>
                    <a:pt x="76675" y="3833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 name="Google Shape;204;p5"/>
            <p:cNvSpPr/>
            <p:nvPr/>
          </p:nvSpPr>
          <p:spPr>
            <a:xfrm>
              <a:off x="6002990" y="1546062"/>
              <a:ext cx="76674" cy="76675"/>
            </a:xfrm>
            <a:custGeom>
              <a:avLst/>
              <a:gdLst/>
              <a:ahLst/>
              <a:cxnLst/>
              <a:rect l="l" t="t" r="r" b="b"/>
              <a:pathLst>
                <a:path w="76674" h="76675" extrusionOk="0">
                  <a:moveTo>
                    <a:pt x="76675" y="38338"/>
                  </a:moveTo>
                  <a:cubicBezTo>
                    <a:pt x="76675" y="59511"/>
                    <a:pt x="59511" y="76675"/>
                    <a:pt x="38337" y="76675"/>
                  </a:cubicBezTo>
                  <a:cubicBezTo>
                    <a:pt x="17164" y="76675"/>
                    <a:pt x="0" y="59511"/>
                    <a:pt x="0" y="38338"/>
                  </a:cubicBezTo>
                  <a:cubicBezTo>
                    <a:pt x="0" y="17164"/>
                    <a:pt x="17164" y="0"/>
                    <a:pt x="38337" y="0"/>
                  </a:cubicBezTo>
                  <a:cubicBezTo>
                    <a:pt x="59511" y="0"/>
                    <a:pt x="76675" y="17164"/>
                    <a:pt x="76675" y="3833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 name="Google Shape;205;p5"/>
            <p:cNvSpPr/>
            <p:nvPr/>
          </p:nvSpPr>
          <p:spPr>
            <a:xfrm>
              <a:off x="6002990" y="1804316"/>
              <a:ext cx="76674" cy="76675"/>
            </a:xfrm>
            <a:custGeom>
              <a:avLst/>
              <a:gdLst/>
              <a:ahLst/>
              <a:cxnLst/>
              <a:rect l="l" t="t" r="r" b="b"/>
              <a:pathLst>
                <a:path w="76674" h="76675" extrusionOk="0">
                  <a:moveTo>
                    <a:pt x="76675" y="38338"/>
                  </a:moveTo>
                  <a:cubicBezTo>
                    <a:pt x="76675" y="59511"/>
                    <a:pt x="59511" y="76675"/>
                    <a:pt x="38337" y="76675"/>
                  </a:cubicBezTo>
                  <a:cubicBezTo>
                    <a:pt x="17164" y="76675"/>
                    <a:pt x="0" y="59511"/>
                    <a:pt x="0" y="38338"/>
                  </a:cubicBezTo>
                  <a:cubicBezTo>
                    <a:pt x="0" y="17164"/>
                    <a:pt x="17164" y="0"/>
                    <a:pt x="38337" y="0"/>
                  </a:cubicBezTo>
                  <a:cubicBezTo>
                    <a:pt x="59511" y="0"/>
                    <a:pt x="76675" y="17164"/>
                    <a:pt x="76675" y="3833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 name="Google Shape;206;p5"/>
            <p:cNvSpPr/>
            <p:nvPr/>
          </p:nvSpPr>
          <p:spPr>
            <a:xfrm>
              <a:off x="6002990" y="2055512"/>
              <a:ext cx="76674" cy="76675"/>
            </a:xfrm>
            <a:custGeom>
              <a:avLst/>
              <a:gdLst/>
              <a:ahLst/>
              <a:cxnLst/>
              <a:rect l="l" t="t" r="r" b="b"/>
              <a:pathLst>
                <a:path w="76674" h="76675" extrusionOk="0">
                  <a:moveTo>
                    <a:pt x="76675" y="38338"/>
                  </a:moveTo>
                  <a:cubicBezTo>
                    <a:pt x="76675" y="59511"/>
                    <a:pt x="59511" y="76675"/>
                    <a:pt x="38337" y="76675"/>
                  </a:cubicBezTo>
                  <a:cubicBezTo>
                    <a:pt x="17164" y="76675"/>
                    <a:pt x="0" y="59511"/>
                    <a:pt x="0" y="38338"/>
                  </a:cubicBezTo>
                  <a:cubicBezTo>
                    <a:pt x="0" y="17164"/>
                    <a:pt x="17164" y="0"/>
                    <a:pt x="38337" y="0"/>
                  </a:cubicBezTo>
                  <a:cubicBezTo>
                    <a:pt x="59511" y="0"/>
                    <a:pt x="76675" y="17164"/>
                    <a:pt x="76675" y="3833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7" name="Google Shape;207;p5"/>
            <p:cNvSpPr/>
            <p:nvPr/>
          </p:nvSpPr>
          <p:spPr>
            <a:xfrm>
              <a:off x="6002990" y="2320632"/>
              <a:ext cx="76674" cy="76675"/>
            </a:xfrm>
            <a:custGeom>
              <a:avLst/>
              <a:gdLst/>
              <a:ahLst/>
              <a:cxnLst/>
              <a:rect l="l" t="t" r="r" b="b"/>
              <a:pathLst>
                <a:path w="76674" h="76675" extrusionOk="0">
                  <a:moveTo>
                    <a:pt x="76675" y="38338"/>
                  </a:moveTo>
                  <a:cubicBezTo>
                    <a:pt x="76675" y="59511"/>
                    <a:pt x="59511" y="76675"/>
                    <a:pt x="38337" y="76675"/>
                  </a:cubicBezTo>
                  <a:cubicBezTo>
                    <a:pt x="17164" y="76675"/>
                    <a:pt x="0" y="59511"/>
                    <a:pt x="0" y="38338"/>
                  </a:cubicBezTo>
                  <a:cubicBezTo>
                    <a:pt x="0" y="17164"/>
                    <a:pt x="17164" y="0"/>
                    <a:pt x="38337" y="0"/>
                  </a:cubicBezTo>
                  <a:cubicBezTo>
                    <a:pt x="59511" y="0"/>
                    <a:pt x="76675" y="17164"/>
                    <a:pt x="76675" y="3833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 name="Google Shape;208;p5"/>
            <p:cNvSpPr/>
            <p:nvPr/>
          </p:nvSpPr>
          <p:spPr>
            <a:xfrm>
              <a:off x="5744736" y="1553119"/>
              <a:ext cx="76674" cy="76675"/>
            </a:xfrm>
            <a:custGeom>
              <a:avLst/>
              <a:gdLst/>
              <a:ahLst/>
              <a:cxnLst/>
              <a:rect l="l" t="t" r="r" b="b"/>
              <a:pathLst>
                <a:path w="76674" h="76675" extrusionOk="0">
                  <a:moveTo>
                    <a:pt x="76675" y="38337"/>
                  </a:moveTo>
                  <a:cubicBezTo>
                    <a:pt x="76675" y="59511"/>
                    <a:pt x="59511" y="76675"/>
                    <a:pt x="38337" y="76675"/>
                  </a:cubicBezTo>
                  <a:cubicBezTo>
                    <a:pt x="17164" y="76675"/>
                    <a:pt x="-1" y="59511"/>
                    <a:pt x="-1" y="38337"/>
                  </a:cubicBezTo>
                  <a:cubicBezTo>
                    <a:pt x="-1" y="17164"/>
                    <a:pt x="17164" y="0"/>
                    <a:pt x="38337" y="0"/>
                  </a:cubicBezTo>
                  <a:cubicBezTo>
                    <a:pt x="59511" y="0"/>
                    <a:pt x="76675" y="17164"/>
                    <a:pt x="76675" y="3833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 name="Google Shape;209;p5"/>
            <p:cNvSpPr/>
            <p:nvPr/>
          </p:nvSpPr>
          <p:spPr>
            <a:xfrm>
              <a:off x="5744736" y="1811278"/>
              <a:ext cx="76674" cy="76675"/>
            </a:xfrm>
            <a:custGeom>
              <a:avLst/>
              <a:gdLst/>
              <a:ahLst/>
              <a:cxnLst/>
              <a:rect l="l" t="t" r="r" b="b"/>
              <a:pathLst>
                <a:path w="76674" h="76675" extrusionOk="0">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 name="Google Shape;210;p5"/>
            <p:cNvSpPr/>
            <p:nvPr/>
          </p:nvSpPr>
          <p:spPr>
            <a:xfrm>
              <a:off x="5744736" y="2062474"/>
              <a:ext cx="76674" cy="76675"/>
            </a:xfrm>
            <a:custGeom>
              <a:avLst/>
              <a:gdLst/>
              <a:ahLst/>
              <a:cxnLst/>
              <a:rect l="l" t="t" r="r" b="b"/>
              <a:pathLst>
                <a:path w="76674" h="76675" extrusionOk="0">
                  <a:moveTo>
                    <a:pt x="76675" y="38337"/>
                  </a:moveTo>
                  <a:cubicBezTo>
                    <a:pt x="76675" y="59511"/>
                    <a:pt x="59511" y="76675"/>
                    <a:pt x="38337" y="76675"/>
                  </a:cubicBezTo>
                  <a:cubicBezTo>
                    <a:pt x="17164" y="76675"/>
                    <a:pt x="-1" y="59511"/>
                    <a:pt x="-1" y="38337"/>
                  </a:cubicBezTo>
                  <a:cubicBezTo>
                    <a:pt x="-1" y="17164"/>
                    <a:pt x="17164" y="0"/>
                    <a:pt x="38337" y="0"/>
                  </a:cubicBezTo>
                  <a:cubicBezTo>
                    <a:pt x="59511" y="0"/>
                    <a:pt x="76675" y="17164"/>
                    <a:pt x="76675" y="3833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1" name="Google Shape;211;p5"/>
            <p:cNvSpPr/>
            <p:nvPr/>
          </p:nvSpPr>
          <p:spPr>
            <a:xfrm>
              <a:off x="5744736" y="2327690"/>
              <a:ext cx="76674" cy="76675"/>
            </a:xfrm>
            <a:custGeom>
              <a:avLst/>
              <a:gdLst/>
              <a:ahLst/>
              <a:cxnLst/>
              <a:rect l="l" t="t" r="r" b="b"/>
              <a:pathLst>
                <a:path w="76674" h="76675" extrusionOk="0">
                  <a:moveTo>
                    <a:pt x="76675" y="38337"/>
                  </a:moveTo>
                  <a:cubicBezTo>
                    <a:pt x="76675" y="59511"/>
                    <a:pt x="59511" y="76675"/>
                    <a:pt x="38337" y="76675"/>
                  </a:cubicBezTo>
                  <a:cubicBezTo>
                    <a:pt x="17164" y="76675"/>
                    <a:pt x="-1" y="59511"/>
                    <a:pt x="-1" y="38337"/>
                  </a:cubicBezTo>
                  <a:cubicBezTo>
                    <a:pt x="-1" y="17164"/>
                    <a:pt x="17164" y="0"/>
                    <a:pt x="38337" y="0"/>
                  </a:cubicBezTo>
                  <a:cubicBezTo>
                    <a:pt x="59511" y="0"/>
                    <a:pt x="76675" y="17164"/>
                    <a:pt x="76675" y="3833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2" name="Google Shape;212;p5"/>
            <p:cNvSpPr/>
            <p:nvPr/>
          </p:nvSpPr>
          <p:spPr>
            <a:xfrm>
              <a:off x="5486578" y="1546062"/>
              <a:ext cx="76674" cy="76675"/>
            </a:xfrm>
            <a:custGeom>
              <a:avLst/>
              <a:gdLst/>
              <a:ahLst/>
              <a:cxnLst/>
              <a:rect l="l" t="t" r="r" b="b"/>
              <a:pathLst>
                <a:path w="76674" h="76675" extrusionOk="0">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 name="Google Shape;213;p5"/>
            <p:cNvSpPr/>
            <p:nvPr/>
          </p:nvSpPr>
          <p:spPr>
            <a:xfrm>
              <a:off x="5486578" y="1804316"/>
              <a:ext cx="76674" cy="76675"/>
            </a:xfrm>
            <a:custGeom>
              <a:avLst/>
              <a:gdLst/>
              <a:ahLst/>
              <a:cxnLst/>
              <a:rect l="l" t="t" r="r" b="b"/>
              <a:pathLst>
                <a:path w="76674" h="76675" extrusionOk="0">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 name="Google Shape;214;p5"/>
            <p:cNvSpPr/>
            <p:nvPr/>
          </p:nvSpPr>
          <p:spPr>
            <a:xfrm>
              <a:off x="5486578" y="2055512"/>
              <a:ext cx="76674" cy="76675"/>
            </a:xfrm>
            <a:custGeom>
              <a:avLst/>
              <a:gdLst/>
              <a:ahLst/>
              <a:cxnLst/>
              <a:rect l="l" t="t" r="r" b="b"/>
              <a:pathLst>
                <a:path w="76674" h="76675" extrusionOk="0">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 name="Google Shape;215;p5"/>
            <p:cNvSpPr/>
            <p:nvPr/>
          </p:nvSpPr>
          <p:spPr>
            <a:xfrm>
              <a:off x="5486578" y="2320632"/>
              <a:ext cx="76674" cy="76675"/>
            </a:xfrm>
            <a:custGeom>
              <a:avLst/>
              <a:gdLst/>
              <a:ahLst/>
              <a:cxnLst/>
              <a:rect l="l" t="t" r="r" b="b"/>
              <a:pathLst>
                <a:path w="76674" h="76675" extrusionOk="0">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 name="Google Shape;216;p5"/>
            <p:cNvSpPr/>
            <p:nvPr/>
          </p:nvSpPr>
          <p:spPr>
            <a:xfrm>
              <a:off x="5193515" y="1553119"/>
              <a:ext cx="76674" cy="76675"/>
            </a:xfrm>
            <a:custGeom>
              <a:avLst/>
              <a:gdLst/>
              <a:ahLst/>
              <a:cxnLst/>
              <a:rect l="l" t="t" r="r" b="b"/>
              <a:pathLst>
                <a:path w="76674" h="76675" extrusionOk="0">
                  <a:moveTo>
                    <a:pt x="76675" y="38337"/>
                  </a:moveTo>
                  <a:cubicBezTo>
                    <a:pt x="76675" y="59511"/>
                    <a:pt x="59511" y="76675"/>
                    <a:pt x="38337" y="76675"/>
                  </a:cubicBezTo>
                  <a:cubicBezTo>
                    <a:pt x="17164" y="76675"/>
                    <a:pt x="0" y="59511"/>
                    <a:pt x="0" y="38337"/>
                  </a:cubicBezTo>
                  <a:cubicBezTo>
                    <a:pt x="0" y="17164"/>
                    <a:pt x="17164" y="0"/>
                    <a:pt x="38337" y="0"/>
                  </a:cubicBezTo>
                  <a:cubicBezTo>
                    <a:pt x="59511" y="0"/>
                    <a:pt x="76675" y="17164"/>
                    <a:pt x="76675" y="3833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 name="Google Shape;217;p5"/>
            <p:cNvSpPr/>
            <p:nvPr/>
          </p:nvSpPr>
          <p:spPr>
            <a:xfrm>
              <a:off x="5193515" y="1811278"/>
              <a:ext cx="76674" cy="76675"/>
            </a:xfrm>
            <a:custGeom>
              <a:avLst/>
              <a:gdLst/>
              <a:ahLst/>
              <a:cxnLst/>
              <a:rect l="l" t="t" r="r" b="b"/>
              <a:pathLst>
                <a:path w="76674" h="76675" extrusionOk="0">
                  <a:moveTo>
                    <a:pt x="76675" y="38338"/>
                  </a:moveTo>
                  <a:cubicBezTo>
                    <a:pt x="76675" y="59511"/>
                    <a:pt x="59511" y="76675"/>
                    <a:pt x="38337" y="76675"/>
                  </a:cubicBezTo>
                  <a:cubicBezTo>
                    <a:pt x="17164" y="76675"/>
                    <a:pt x="0" y="59511"/>
                    <a:pt x="0" y="38338"/>
                  </a:cubicBezTo>
                  <a:cubicBezTo>
                    <a:pt x="0" y="17164"/>
                    <a:pt x="17164" y="0"/>
                    <a:pt x="38337" y="0"/>
                  </a:cubicBezTo>
                  <a:cubicBezTo>
                    <a:pt x="59511" y="0"/>
                    <a:pt x="76675" y="17164"/>
                    <a:pt x="76675" y="3833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 name="Google Shape;218;p5"/>
            <p:cNvSpPr/>
            <p:nvPr/>
          </p:nvSpPr>
          <p:spPr>
            <a:xfrm>
              <a:off x="5193515" y="2062474"/>
              <a:ext cx="76674" cy="76675"/>
            </a:xfrm>
            <a:custGeom>
              <a:avLst/>
              <a:gdLst/>
              <a:ahLst/>
              <a:cxnLst/>
              <a:rect l="l" t="t" r="r" b="b"/>
              <a:pathLst>
                <a:path w="76674" h="76675" extrusionOk="0">
                  <a:moveTo>
                    <a:pt x="76675" y="38337"/>
                  </a:moveTo>
                  <a:cubicBezTo>
                    <a:pt x="76675" y="59511"/>
                    <a:pt x="59511" y="76675"/>
                    <a:pt x="38337" y="76675"/>
                  </a:cubicBezTo>
                  <a:cubicBezTo>
                    <a:pt x="17164" y="76675"/>
                    <a:pt x="0" y="59511"/>
                    <a:pt x="0" y="38337"/>
                  </a:cubicBezTo>
                  <a:cubicBezTo>
                    <a:pt x="0" y="17164"/>
                    <a:pt x="17164" y="0"/>
                    <a:pt x="38337" y="0"/>
                  </a:cubicBezTo>
                  <a:cubicBezTo>
                    <a:pt x="59511" y="0"/>
                    <a:pt x="76675" y="17164"/>
                    <a:pt x="76675" y="3833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9" name="Google Shape;219;p5"/>
            <p:cNvSpPr/>
            <p:nvPr/>
          </p:nvSpPr>
          <p:spPr>
            <a:xfrm>
              <a:off x="5193515" y="2327690"/>
              <a:ext cx="76674" cy="76675"/>
            </a:xfrm>
            <a:custGeom>
              <a:avLst/>
              <a:gdLst/>
              <a:ahLst/>
              <a:cxnLst/>
              <a:rect l="l" t="t" r="r" b="b"/>
              <a:pathLst>
                <a:path w="76674" h="76675" extrusionOk="0">
                  <a:moveTo>
                    <a:pt x="76675" y="38337"/>
                  </a:moveTo>
                  <a:cubicBezTo>
                    <a:pt x="76675" y="59511"/>
                    <a:pt x="59511" y="76675"/>
                    <a:pt x="38337" y="76675"/>
                  </a:cubicBezTo>
                  <a:cubicBezTo>
                    <a:pt x="17164" y="76675"/>
                    <a:pt x="0" y="59511"/>
                    <a:pt x="0" y="38337"/>
                  </a:cubicBezTo>
                  <a:cubicBezTo>
                    <a:pt x="0" y="17164"/>
                    <a:pt x="17164" y="0"/>
                    <a:pt x="38337" y="0"/>
                  </a:cubicBezTo>
                  <a:cubicBezTo>
                    <a:pt x="59511" y="0"/>
                    <a:pt x="76675" y="17164"/>
                    <a:pt x="76675" y="3833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0" name="Google Shape;220;p5"/>
            <p:cNvSpPr/>
            <p:nvPr/>
          </p:nvSpPr>
          <p:spPr>
            <a:xfrm>
              <a:off x="4935262" y="1546062"/>
              <a:ext cx="76674" cy="76675"/>
            </a:xfrm>
            <a:custGeom>
              <a:avLst/>
              <a:gdLst/>
              <a:ahLst/>
              <a:cxnLst/>
              <a:rect l="l" t="t" r="r" b="b"/>
              <a:pathLst>
                <a:path w="76674" h="76675" extrusionOk="0">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1" name="Google Shape;221;p5"/>
            <p:cNvSpPr/>
            <p:nvPr/>
          </p:nvSpPr>
          <p:spPr>
            <a:xfrm>
              <a:off x="4935262" y="1804316"/>
              <a:ext cx="76674" cy="76675"/>
            </a:xfrm>
            <a:custGeom>
              <a:avLst/>
              <a:gdLst/>
              <a:ahLst/>
              <a:cxnLst/>
              <a:rect l="l" t="t" r="r" b="b"/>
              <a:pathLst>
                <a:path w="76674" h="76675" extrusionOk="0">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2" name="Google Shape;222;p5"/>
            <p:cNvSpPr/>
            <p:nvPr/>
          </p:nvSpPr>
          <p:spPr>
            <a:xfrm>
              <a:off x="4935262" y="2055512"/>
              <a:ext cx="76674" cy="76675"/>
            </a:xfrm>
            <a:custGeom>
              <a:avLst/>
              <a:gdLst/>
              <a:ahLst/>
              <a:cxnLst/>
              <a:rect l="l" t="t" r="r" b="b"/>
              <a:pathLst>
                <a:path w="76674" h="76675" extrusionOk="0">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3" name="Google Shape;223;p5"/>
            <p:cNvSpPr/>
            <p:nvPr/>
          </p:nvSpPr>
          <p:spPr>
            <a:xfrm>
              <a:off x="4935262" y="2320632"/>
              <a:ext cx="76674" cy="76675"/>
            </a:xfrm>
            <a:custGeom>
              <a:avLst/>
              <a:gdLst/>
              <a:ahLst/>
              <a:cxnLst/>
              <a:rect l="l" t="t" r="r" b="b"/>
              <a:pathLst>
                <a:path w="76674" h="76675" extrusionOk="0">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24" name="Google Shape;224;p5"/>
          <p:cNvSpPr txBox="1">
            <a:spLocks noGrp="1"/>
          </p:cNvSpPr>
          <p:nvPr>
            <p:ph type="title" idx="15"/>
          </p:nvPr>
        </p:nvSpPr>
        <p:spPr>
          <a:xfrm>
            <a:off x="568050" y="689688"/>
            <a:ext cx="11055900" cy="763500"/>
          </a:xfrm>
          <a:prstGeom prst="rect">
            <a:avLst/>
          </a:prstGeom>
        </p:spPr>
        <p:txBody>
          <a:bodyPr spcFirstLastPara="1" wrap="square" lIns="121900" tIns="121900" rIns="121900" bIns="121900" anchor="t" anchorCtr="0">
            <a:noAutofit/>
          </a:bodyPr>
          <a:lstStyle>
            <a:lvl1pPr marL="0" marR="0" lvl="0" indent="0" algn="ctr" rtl="0">
              <a:lnSpc>
                <a:spcPct val="100000"/>
              </a:lnSpc>
              <a:spcBef>
                <a:spcPts val="0"/>
              </a:spcBef>
              <a:spcAft>
                <a:spcPts val="0"/>
              </a:spcAft>
              <a:buClr>
                <a:schemeClr val="dk1"/>
              </a:buClr>
              <a:buSzPts val="4000"/>
              <a:buFont typeface="Aldrich"/>
              <a:buNone/>
              <a:defRPr/>
            </a:lvl1pPr>
            <a:lvl2pPr lvl="1"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004 Section Title">
  <p:cSld name="CUSTOM_3">
    <p:spTree>
      <p:nvGrpSpPr>
        <p:cNvPr id="1" name="Shape 226"/>
        <p:cNvGrpSpPr/>
        <p:nvPr/>
      </p:nvGrpSpPr>
      <p:grpSpPr>
        <a:xfrm>
          <a:off x="0" y="0"/>
          <a:ext cx="0" cy="0"/>
          <a:chOff x="0" y="0"/>
          <a:chExt cx="0" cy="0"/>
        </a:xfrm>
      </p:grpSpPr>
      <p:sp>
        <p:nvSpPr>
          <p:cNvPr id="227" name="Google Shape;227;p6"/>
          <p:cNvSpPr/>
          <p:nvPr/>
        </p:nvSpPr>
        <p:spPr>
          <a:xfrm rot="2244868">
            <a:off x="5812439" y="-712805"/>
            <a:ext cx="6432771" cy="6024761"/>
          </a:xfrm>
          <a:prstGeom prst="ellipse">
            <a:avLst/>
          </a:prstGeom>
          <a:solidFill>
            <a:schemeClr val="accent1"/>
          </a:solidFill>
          <a:ln>
            <a:noFill/>
          </a:ln>
          <a:effectLst>
            <a:outerShdw blurRad="1428750" dist="9525" sx="145000" sy="145000" algn="ctr" rotWithShape="0">
              <a:schemeClr val="accent1"/>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28" name="Google Shape;228;p6"/>
          <p:cNvSpPr/>
          <p:nvPr/>
        </p:nvSpPr>
        <p:spPr>
          <a:xfrm rot="2244597">
            <a:off x="6341452" y="3056777"/>
            <a:ext cx="5767276" cy="5715549"/>
          </a:xfrm>
          <a:prstGeom prst="ellipse">
            <a:avLst/>
          </a:prstGeom>
          <a:solidFill>
            <a:schemeClr val="accent2"/>
          </a:solidFill>
          <a:ln>
            <a:noFill/>
          </a:ln>
          <a:effectLst>
            <a:outerShdw blurRad="1428750" dist="9525" sx="145000" sy="145000" algn="ctr" rotWithShape="0">
              <a:schemeClr val="accent2"/>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29" name="Google Shape;229;p6"/>
          <p:cNvSpPr/>
          <p:nvPr/>
        </p:nvSpPr>
        <p:spPr>
          <a:xfrm rot="2244920">
            <a:off x="-524249" y="-1023792"/>
            <a:ext cx="8137089" cy="7530250"/>
          </a:xfrm>
          <a:prstGeom prst="ellipse">
            <a:avLst/>
          </a:prstGeom>
          <a:solidFill>
            <a:schemeClr val="accent2"/>
          </a:solidFill>
          <a:ln>
            <a:noFill/>
          </a:ln>
          <a:effectLst>
            <a:outerShdw blurRad="1428750" dist="9525" sx="140000" sy="140000" algn="ctr" rotWithShape="0">
              <a:schemeClr val="accent2"/>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30" name="Google Shape;230;p6"/>
          <p:cNvSpPr/>
          <p:nvPr/>
        </p:nvSpPr>
        <p:spPr>
          <a:xfrm rot="2244779">
            <a:off x="10633797" y="5422307"/>
            <a:ext cx="3158722" cy="3130283"/>
          </a:xfrm>
          <a:prstGeom prst="ellipse">
            <a:avLst/>
          </a:prstGeom>
          <a:solidFill>
            <a:schemeClr val="accent1"/>
          </a:solidFill>
          <a:ln>
            <a:noFill/>
          </a:ln>
          <a:effectLst>
            <a:outerShdw blurRad="1428750" dist="9525" sx="145000" sy="145000" algn="ctr" rotWithShape="0">
              <a:schemeClr val="accent1"/>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a:solidFill>
                <a:srgbClr val="FFFFFF"/>
              </a:solidFill>
              <a:latin typeface="Calibri"/>
              <a:ea typeface="Calibri"/>
              <a:cs typeface="Calibri"/>
              <a:sym typeface="Calibri"/>
            </a:endParaRPr>
          </a:p>
        </p:txBody>
      </p:sp>
      <p:sp>
        <p:nvSpPr>
          <p:cNvPr id="231" name="Google Shape;231;p6"/>
          <p:cNvSpPr/>
          <p:nvPr/>
        </p:nvSpPr>
        <p:spPr>
          <a:xfrm rot="4794221">
            <a:off x="-883605" y="239657"/>
            <a:ext cx="5669597" cy="8736846"/>
          </a:xfrm>
          <a:prstGeom prst="ellipse">
            <a:avLst/>
          </a:prstGeom>
          <a:solidFill>
            <a:schemeClr val="accent1"/>
          </a:solidFill>
          <a:ln>
            <a:noFill/>
          </a:ln>
          <a:effectLst>
            <a:outerShdw blurRad="1428750" dist="9525" sx="140000" sy="140000" algn="ctr" rotWithShape="0">
              <a:schemeClr val="accent1"/>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32" name="Google Shape;232;p6"/>
          <p:cNvSpPr/>
          <p:nvPr/>
        </p:nvSpPr>
        <p:spPr>
          <a:xfrm rot="6682023">
            <a:off x="-620920" y="3849205"/>
            <a:ext cx="3894700" cy="4312265"/>
          </a:xfrm>
          <a:prstGeom prst="ellipse">
            <a:avLst/>
          </a:prstGeom>
          <a:solidFill>
            <a:schemeClr val="accent2"/>
          </a:solidFill>
          <a:ln>
            <a:noFill/>
          </a:ln>
          <a:effectLst>
            <a:outerShdw blurRad="1428750" dist="9525" sx="145000" sy="145000" algn="ctr" rotWithShape="0">
              <a:schemeClr val="accent2"/>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33" name="Google Shape;233;p6"/>
          <p:cNvSpPr/>
          <p:nvPr/>
        </p:nvSpPr>
        <p:spPr>
          <a:xfrm>
            <a:off x="-1733400" y="-1576575"/>
            <a:ext cx="2977500" cy="2977500"/>
          </a:xfrm>
          <a:prstGeom prst="ellipse">
            <a:avLst/>
          </a:prstGeom>
          <a:solidFill>
            <a:schemeClr val="accent1"/>
          </a:solidFill>
          <a:ln>
            <a:noFill/>
          </a:ln>
          <a:effectLst>
            <a:outerShdw blurRad="1428750" dist="9525" sx="145000" sy="145000" algn="ctr" rotWithShape="0">
              <a:schemeClr val="accent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a:solidFill>
                <a:srgbClr val="FFFFFF"/>
              </a:solidFill>
              <a:latin typeface="Calibri"/>
              <a:ea typeface="Calibri"/>
              <a:cs typeface="Calibri"/>
              <a:sym typeface="Calibri"/>
            </a:endParaRPr>
          </a:p>
        </p:txBody>
      </p:sp>
      <p:sp>
        <p:nvSpPr>
          <p:cNvPr id="234" name="Google Shape;234;p6"/>
          <p:cNvSpPr txBox="1">
            <a:spLocks noGrp="1"/>
          </p:cNvSpPr>
          <p:nvPr>
            <p:ph type="body" idx="1"/>
          </p:nvPr>
        </p:nvSpPr>
        <p:spPr>
          <a:xfrm>
            <a:off x="5453775" y="2413175"/>
            <a:ext cx="5862000" cy="2075100"/>
          </a:xfrm>
          <a:prstGeom prst="rect">
            <a:avLst/>
          </a:prstGeom>
        </p:spPr>
        <p:txBody>
          <a:bodyPr spcFirstLastPara="1" wrap="square" lIns="121900" tIns="121900" rIns="121900" bIns="121900" anchor="t" anchorCtr="0">
            <a:noAutofit/>
          </a:bodyPr>
          <a:lstStyle>
            <a:lvl1pPr marL="457200" lvl="0" indent="-349250">
              <a:spcBef>
                <a:spcPts val="0"/>
              </a:spcBef>
              <a:spcAft>
                <a:spcPts val="0"/>
              </a:spcAft>
              <a:buSzPts val="1900"/>
              <a:buChar char="●"/>
              <a:defRPr/>
            </a:lvl1pPr>
            <a:lvl2pPr marL="914400" lvl="1" indent="-349250">
              <a:spcBef>
                <a:spcPts val="2100"/>
              </a:spcBef>
              <a:spcAft>
                <a:spcPts val="0"/>
              </a:spcAft>
              <a:buSzPts val="1900"/>
              <a:buChar char="○"/>
              <a:defRPr/>
            </a:lvl2pPr>
            <a:lvl3pPr marL="1371600" lvl="2" indent="-349250">
              <a:spcBef>
                <a:spcPts val="2100"/>
              </a:spcBef>
              <a:spcAft>
                <a:spcPts val="0"/>
              </a:spcAft>
              <a:buSzPts val="1900"/>
              <a:buChar char="■"/>
              <a:defRPr/>
            </a:lvl3pPr>
            <a:lvl4pPr marL="1828800" lvl="3" indent="-349250">
              <a:spcBef>
                <a:spcPts val="2100"/>
              </a:spcBef>
              <a:spcAft>
                <a:spcPts val="0"/>
              </a:spcAft>
              <a:buSzPts val="1900"/>
              <a:buChar char="●"/>
              <a:defRPr/>
            </a:lvl4pPr>
            <a:lvl5pPr marL="2286000" lvl="4" indent="-349250">
              <a:spcBef>
                <a:spcPts val="2100"/>
              </a:spcBef>
              <a:spcAft>
                <a:spcPts val="0"/>
              </a:spcAft>
              <a:buSzPts val="1900"/>
              <a:buChar char="○"/>
              <a:defRPr/>
            </a:lvl5pPr>
            <a:lvl6pPr marL="2743200" lvl="5" indent="-349250">
              <a:spcBef>
                <a:spcPts val="2100"/>
              </a:spcBef>
              <a:spcAft>
                <a:spcPts val="0"/>
              </a:spcAft>
              <a:buSzPts val="1900"/>
              <a:buChar char="■"/>
              <a:defRPr/>
            </a:lvl6pPr>
            <a:lvl7pPr marL="3200400" lvl="6" indent="-349250">
              <a:spcBef>
                <a:spcPts val="2100"/>
              </a:spcBef>
              <a:spcAft>
                <a:spcPts val="0"/>
              </a:spcAft>
              <a:buSzPts val="1900"/>
              <a:buChar char="●"/>
              <a:defRPr/>
            </a:lvl7pPr>
            <a:lvl8pPr marL="3657600" lvl="7" indent="-349250">
              <a:spcBef>
                <a:spcPts val="2100"/>
              </a:spcBef>
              <a:spcAft>
                <a:spcPts val="0"/>
              </a:spcAft>
              <a:buSzPts val="1900"/>
              <a:buChar char="○"/>
              <a:defRPr/>
            </a:lvl8pPr>
            <a:lvl9pPr marL="4114800" lvl="8" indent="-349250">
              <a:spcBef>
                <a:spcPts val="2100"/>
              </a:spcBef>
              <a:spcAft>
                <a:spcPts val="2100"/>
              </a:spcAft>
              <a:buSzPts val="1900"/>
              <a:buChar char="■"/>
              <a:defRPr/>
            </a:lvl9pPr>
          </a:lstStyle>
          <a:p>
            <a:endParaRPr/>
          </a:p>
        </p:txBody>
      </p:sp>
      <p:sp>
        <p:nvSpPr>
          <p:cNvPr id="235" name="Google Shape;235;p6"/>
          <p:cNvSpPr txBox="1">
            <a:spLocks noGrp="1"/>
          </p:cNvSpPr>
          <p:nvPr>
            <p:ph type="title"/>
          </p:nvPr>
        </p:nvSpPr>
        <p:spPr>
          <a:xfrm>
            <a:off x="5453775" y="1488725"/>
            <a:ext cx="5862000" cy="763500"/>
          </a:xfrm>
          <a:prstGeom prst="rect">
            <a:avLst/>
          </a:prstGeom>
        </p:spPr>
        <p:txBody>
          <a:bodyPr spcFirstLastPara="1" wrap="square" lIns="121900" tIns="121900" rIns="121900" bIns="121900" anchor="t" anchorCtr="0">
            <a:noAutofit/>
          </a:bodyPr>
          <a:lstStyle>
            <a:lvl1pPr marL="0" marR="0" lvl="0" indent="0" algn="l" rtl="0">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236" name="Google Shape;236;p6"/>
          <p:cNvSpPr/>
          <p:nvPr/>
        </p:nvSpPr>
        <p:spPr>
          <a:xfrm>
            <a:off x="670201" y="366799"/>
            <a:ext cx="1365094" cy="1577097"/>
          </a:xfrm>
          <a:prstGeom prst="frame">
            <a:avLst>
              <a:gd name="adj1" fmla="val 5785"/>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7" name="Google Shape;237;p6"/>
          <p:cNvGrpSpPr/>
          <p:nvPr/>
        </p:nvGrpSpPr>
        <p:grpSpPr>
          <a:xfrm>
            <a:off x="-4492350" y="-2781450"/>
            <a:ext cx="21176600" cy="12687750"/>
            <a:chOff x="-4492350" y="-2781450"/>
            <a:chExt cx="21176600" cy="12687750"/>
          </a:xfrm>
        </p:grpSpPr>
        <p:sp>
          <p:nvSpPr>
            <p:cNvPr id="238" name="Google Shape;238;p6"/>
            <p:cNvSpPr/>
            <p:nvPr/>
          </p:nvSpPr>
          <p:spPr>
            <a:xfrm>
              <a:off x="-4492350" y="-2781450"/>
              <a:ext cx="4457700" cy="12687600"/>
            </a:xfrm>
            <a:prstGeom prst="rect">
              <a:avLst/>
            </a:prstGeom>
            <a:solidFill>
              <a:srgbClr val="F8F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6"/>
            <p:cNvSpPr/>
            <p:nvPr/>
          </p:nvSpPr>
          <p:spPr>
            <a:xfrm>
              <a:off x="12226550" y="-2781300"/>
              <a:ext cx="4457700" cy="12687600"/>
            </a:xfrm>
            <a:prstGeom prst="rect">
              <a:avLst/>
            </a:prstGeom>
            <a:solidFill>
              <a:srgbClr val="F8F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6"/>
            <p:cNvSpPr/>
            <p:nvPr/>
          </p:nvSpPr>
          <p:spPr>
            <a:xfrm>
              <a:off x="-1588950" y="-2781450"/>
              <a:ext cx="15369900" cy="2782800"/>
            </a:xfrm>
            <a:prstGeom prst="rect">
              <a:avLst/>
            </a:prstGeom>
            <a:solidFill>
              <a:srgbClr val="F8F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6"/>
            <p:cNvSpPr/>
            <p:nvPr/>
          </p:nvSpPr>
          <p:spPr>
            <a:xfrm>
              <a:off x="-1253850" y="6858000"/>
              <a:ext cx="15369900" cy="3048300"/>
            </a:xfrm>
            <a:prstGeom prst="rect">
              <a:avLst/>
            </a:prstGeom>
            <a:solidFill>
              <a:srgbClr val="F8F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42" name="Google Shape;242;p6"/>
          <p:cNvCxnSpPr/>
          <p:nvPr/>
        </p:nvCxnSpPr>
        <p:spPr>
          <a:xfrm>
            <a:off x="374650" y="6491825"/>
            <a:ext cx="11506200" cy="0"/>
          </a:xfrm>
          <a:prstGeom prst="straightConnector1">
            <a:avLst/>
          </a:prstGeom>
          <a:noFill/>
          <a:ln w="28575" cap="rnd" cmpd="sng">
            <a:solidFill>
              <a:schemeClr val="dk1"/>
            </a:solidFill>
            <a:prstDash val="solid"/>
            <a:round/>
            <a:headEnd type="none" w="med" len="med"/>
            <a:tailEnd type="none" w="med" len="med"/>
          </a:ln>
        </p:spPr>
      </p:cxnSp>
      <p:grpSp>
        <p:nvGrpSpPr>
          <p:cNvPr id="243" name="Google Shape;243;p6"/>
          <p:cNvGrpSpPr/>
          <p:nvPr/>
        </p:nvGrpSpPr>
        <p:grpSpPr>
          <a:xfrm>
            <a:off x="10268337" y="5851237"/>
            <a:ext cx="1612367" cy="341891"/>
            <a:chOff x="4935262" y="1546062"/>
            <a:chExt cx="1612367" cy="341891"/>
          </a:xfrm>
        </p:grpSpPr>
        <p:sp>
          <p:nvSpPr>
            <p:cNvPr id="244" name="Google Shape;244;p6"/>
            <p:cNvSpPr/>
            <p:nvPr/>
          </p:nvSpPr>
          <p:spPr>
            <a:xfrm>
              <a:off x="6261148" y="1553119"/>
              <a:ext cx="76674" cy="76675"/>
            </a:xfrm>
            <a:custGeom>
              <a:avLst/>
              <a:gdLst/>
              <a:ahLst/>
              <a:cxnLst/>
              <a:rect l="l" t="t" r="r" b="b"/>
              <a:pathLst>
                <a:path w="76674" h="76675" extrusionOk="0">
                  <a:moveTo>
                    <a:pt x="76675" y="38337"/>
                  </a:moveTo>
                  <a:cubicBezTo>
                    <a:pt x="76675" y="59511"/>
                    <a:pt x="59511" y="76675"/>
                    <a:pt x="38337" y="76675"/>
                  </a:cubicBezTo>
                  <a:cubicBezTo>
                    <a:pt x="17164" y="76675"/>
                    <a:pt x="0" y="59511"/>
                    <a:pt x="0" y="38337"/>
                  </a:cubicBezTo>
                  <a:cubicBezTo>
                    <a:pt x="0" y="17164"/>
                    <a:pt x="17164" y="0"/>
                    <a:pt x="38337" y="0"/>
                  </a:cubicBezTo>
                  <a:cubicBezTo>
                    <a:pt x="59511" y="0"/>
                    <a:pt x="76675" y="17164"/>
                    <a:pt x="76675" y="3833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5" name="Google Shape;245;p6"/>
            <p:cNvSpPr/>
            <p:nvPr/>
          </p:nvSpPr>
          <p:spPr>
            <a:xfrm>
              <a:off x="6261148" y="1811278"/>
              <a:ext cx="76674" cy="76675"/>
            </a:xfrm>
            <a:custGeom>
              <a:avLst/>
              <a:gdLst/>
              <a:ahLst/>
              <a:cxnLst/>
              <a:rect l="l" t="t" r="r" b="b"/>
              <a:pathLst>
                <a:path w="76674" h="76675" extrusionOk="0">
                  <a:moveTo>
                    <a:pt x="76675" y="38338"/>
                  </a:moveTo>
                  <a:cubicBezTo>
                    <a:pt x="76675" y="59511"/>
                    <a:pt x="59511" y="76675"/>
                    <a:pt x="38337" y="76675"/>
                  </a:cubicBezTo>
                  <a:cubicBezTo>
                    <a:pt x="17164" y="76675"/>
                    <a:pt x="0" y="59511"/>
                    <a:pt x="0" y="38338"/>
                  </a:cubicBezTo>
                  <a:cubicBezTo>
                    <a:pt x="0" y="17164"/>
                    <a:pt x="17164" y="0"/>
                    <a:pt x="38337" y="0"/>
                  </a:cubicBezTo>
                  <a:cubicBezTo>
                    <a:pt x="59511" y="0"/>
                    <a:pt x="76675" y="17164"/>
                    <a:pt x="76675" y="3833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6" name="Google Shape;246;p6"/>
            <p:cNvSpPr/>
            <p:nvPr/>
          </p:nvSpPr>
          <p:spPr>
            <a:xfrm>
              <a:off x="6470955" y="1553119"/>
              <a:ext cx="76674" cy="76675"/>
            </a:xfrm>
            <a:custGeom>
              <a:avLst/>
              <a:gdLst/>
              <a:ahLst/>
              <a:cxnLst/>
              <a:rect l="l" t="t" r="r" b="b"/>
              <a:pathLst>
                <a:path w="76674" h="76675" extrusionOk="0">
                  <a:moveTo>
                    <a:pt x="76675" y="38337"/>
                  </a:moveTo>
                  <a:cubicBezTo>
                    <a:pt x="76675" y="59511"/>
                    <a:pt x="59511" y="76675"/>
                    <a:pt x="38337" y="76675"/>
                  </a:cubicBezTo>
                  <a:cubicBezTo>
                    <a:pt x="17164" y="76675"/>
                    <a:pt x="0" y="59511"/>
                    <a:pt x="0" y="38337"/>
                  </a:cubicBezTo>
                  <a:cubicBezTo>
                    <a:pt x="0" y="17164"/>
                    <a:pt x="17164" y="0"/>
                    <a:pt x="38337" y="0"/>
                  </a:cubicBezTo>
                  <a:cubicBezTo>
                    <a:pt x="59511" y="0"/>
                    <a:pt x="76675" y="17164"/>
                    <a:pt x="76675" y="3833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7" name="Google Shape;247;p6"/>
            <p:cNvSpPr/>
            <p:nvPr/>
          </p:nvSpPr>
          <p:spPr>
            <a:xfrm>
              <a:off x="6470955" y="1811278"/>
              <a:ext cx="76674" cy="76675"/>
            </a:xfrm>
            <a:custGeom>
              <a:avLst/>
              <a:gdLst/>
              <a:ahLst/>
              <a:cxnLst/>
              <a:rect l="l" t="t" r="r" b="b"/>
              <a:pathLst>
                <a:path w="76674" h="76675" extrusionOk="0">
                  <a:moveTo>
                    <a:pt x="76675" y="38338"/>
                  </a:moveTo>
                  <a:cubicBezTo>
                    <a:pt x="76675" y="59511"/>
                    <a:pt x="59511" y="76675"/>
                    <a:pt x="38337" y="76675"/>
                  </a:cubicBezTo>
                  <a:cubicBezTo>
                    <a:pt x="17164" y="76675"/>
                    <a:pt x="0" y="59511"/>
                    <a:pt x="0" y="38338"/>
                  </a:cubicBezTo>
                  <a:cubicBezTo>
                    <a:pt x="0" y="17164"/>
                    <a:pt x="17164" y="0"/>
                    <a:pt x="38337" y="0"/>
                  </a:cubicBezTo>
                  <a:cubicBezTo>
                    <a:pt x="59511" y="0"/>
                    <a:pt x="76675" y="17164"/>
                    <a:pt x="76675" y="3833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8" name="Google Shape;248;p6"/>
            <p:cNvSpPr/>
            <p:nvPr/>
          </p:nvSpPr>
          <p:spPr>
            <a:xfrm>
              <a:off x="6002990" y="1546062"/>
              <a:ext cx="76674" cy="76675"/>
            </a:xfrm>
            <a:custGeom>
              <a:avLst/>
              <a:gdLst/>
              <a:ahLst/>
              <a:cxnLst/>
              <a:rect l="l" t="t" r="r" b="b"/>
              <a:pathLst>
                <a:path w="76674" h="76675" extrusionOk="0">
                  <a:moveTo>
                    <a:pt x="76675" y="38338"/>
                  </a:moveTo>
                  <a:cubicBezTo>
                    <a:pt x="76675" y="59511"/>
                    <a:pt x="59511" y="76675"/>
                    <a:pt x="38337" y="76675"/>
                  </a:cubicBezTo>
                  <a:cubicBezTo>
                    <a:pt x="17164" y="76675"/>
                    <a:pt x="0" y="59511"/>
                    <a:pt x="0" y="38338"/>
                  </a:cubicBezTo>
                  <a:cubicBezTo>
                    <a:pt x="0" y="17164"/>
                    <a:pt x="17164" y="0"/>
                    <a:pt x="38337" y="0"/>
                  </a:cubicBezTo>
                  <a:cubicBezTo>
                    <a:pt x="59511" y="0"/>
                    <a:pt x="76675" y="17164"/>
                    <a:pt x="76675" y="3833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9" name="Google Shape;249;p6"/>
            <p:cNvSpPr/>
            <p:nvPr/>
          </p:nvSpPr>
          <p:spPr>
            <a:xfrm>
              <a:off x="6002990" y="1804316"/>
              <a:ext cx="76674" cy="76675"/>
            </a:xfrm>
            <a:custGeom>
              <a:avLst/>
              <a:gdLst/>
              <a:ahLst/>
              <a:cxnLst/>
              <a:rect l="l" t="t" r="r" b="b"/>
              <a:pathLst>
                <a:path w="76674" h="76675" extrusionOk="0">
                  <a:moveTo>
                    <a:pt x="76675" y="38338"/>
                  </a:moveTo>
                  <a:cubicBezTo>
                    <a:pt x="76675" y="59511"/>
                    <a:pt x="59511" y="76675"/>
                    <a:pt x="38337" y="76675"/>
                  </a:cubicBezTo>
                  <a:cubicBezTo>
                    <a:pt x="17164" y="76675"/>
                    <a:pt x="0" y="59511"/>
                    <a:pt x="0" y="38338"/>
                  </a:cubicBezTo>
                  <a:cubicBezTo>
                    <a:pt x="0" y="17164"/>
                    <a:pt x="17164" y="0"/>
                    <a:pt x="38337" y="0"/>
                  </a:cubicBezTo>
                  <a:cubicBezTo>
                    <a:pt x="59511" y="0"/>
                    <a:pt x="76675" y="17164"/>
                    <a:pt x="76675" y="3833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0" name="Google Shape;250;p6"/>
            <p:cNvSpPr/>
            <p:nvPr/>
          </p:nvSpPr>
          <p:spPr>
            <a:xfrm>
              <a:off x="5744736" y="1553119"/>
              <a:ext cx="76674" cy="76675"/>
            </a:xfrm>
            <a:custGeom>
              <a:avLst/>
              <a:gdLst/>
              <a:ahLst/>
              <a:cxnLst/>
              <a:rect l="l" t="t" r="r" b="b"/>
              <a:pathLst>
                <a:path w="76674" h="76675" extrusionOk="0">
                  <a:moveTo>
                    <a:pt x="76675" y="38337"/>
                  </a:moveTo>
                  <a:cubicBezTo>
                    <a:pt x="76675" y="59511"/>
                    <a:pt x="59511" y="76675"/>
                    <a:pt x="38337" y="76675"/>
                  </a:cubicBezTo>
                  <a:cubicBezTo>
                    <a:pt x="17164" y="76675"/>
                    <a:pt x="-1" y="59511"/>
                    <a:pt x="-1" y="38337"/>
                  </a:cubicBezTo>
                  <a:cubicBezTo>
                    <a:pt x="-1" y="17164"/>
                    <a:pt x="17164" y="0"/>
                    <a:pt x="38337" y="0"/>
                  </a:cubicBezTo>
                  <a:cubicBezTo>
                    <a:pt x="59511" y="0"/>
                    <a:pt x="76675" y="17164"/>
                    <a:pt x="76675" y="3833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1" name="Google Shape;251;p6"/>
            <p:cNvSpPr/>
            <p:nvPr/>
          </p:nvSpPr>
          <p:spPr>
            <a:xfrm>
              <a:off x="5744736" y="1811278"/>
              <a:ext cx="76674" cy="76675"/>
            </a:xfrm>
            <a:custGeom>
              <a:avLst/>
              <a:gdLst/>
              <a:ahLst/>
              <a:cxnLst/>
              <a:rect l="l" t="t" r="r" b="b"/>
              <a:pathLst>
                <a:path w="76674" h="76675" extrusionOk="0">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2" name="Google Shape;252;p6"/>
            <p:cNvSpPr/>
            <p:nvPr/>
          </p:nvSpPr>
          <p:spPr>
            <a:xfrm>
              <a:off x="5486578" y="1546062"/>
              <a:ext cx="76674" cy="76675"/>
            </a:xfrm>
            <a:custGeom>
              <a:avLst/>
              <a:gdLst/>
              <a:ahLst/>
              <a:cxnLst/>
              <a:rect l="l" t="t" r="r" b="b"/>
              <a:pathLst>
                <a:path w="76674" h="76675" extrusionOk="0">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3" name="Google Shape;253;p6"/>
            <p:cNvSpPr/>
            <p:nvPr/>
          </p:nvSpPr>
          <p:spPr>
            <a:xfrm>
              <a:off x="5486578" y="1804316"/>
              <a:ext cx="76674" cy="76675"/>
            </a:xfrm>
            <a:custGeom>
              <a:avLst/>
              <a:gdLst/>
              <a:ahLst/>
              <a:cxnLst/>
              <a:rect l="l" t="t" r="r" b="b"/>
              <a:pathLst>
                <a:path w="76674" h="76675" extrusionOk="0">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4" name="Google Shape;254;p6"/>
            <p:cNvSpPr/>
            <p:nvPr/>
          </p:nvSpPr>
          <p:spPr>
            <a:xfrm>
              <a:off x="5193515" y="1553119"/>
              <a:ext cx="76674" cy="76675"/>
            </a:xfrm>
            <a:custGeom>
              <a:avLst/>
              <a:gdLst/>
              <a:ahLst/>
              <a:cxnLst/>
              <a:rect l="l" t="t" r="r" b="b"/>
              <a:pathLst>
                <a:path w="76674" h="76675" extrusionOk="0">
                  <a:moveTo>
                    <a:pt x="76675" y="38337"/>
                  </a:moveTo>
                  <a:cubicBezTo>
                    <a:pt x="76675" y="59511"/>
                    <a:pt x="59511" y="76675"/>
                    <a:pt x="38337" y="76675"/>
                  </a:cubicBezTo>
                  <a:cubicBezTo>
                    <a:pt x="17164" y="76675"/>
                    <a:pt x="0" y="59511"/>
                    <a:pt x="0" y="38337"/>
                  </a:cubicBezTo>
                  <a:cubicBezTo>
                    <a:pt x="0" y="17164"/>
                    <a:pt x="17164" y="0"/>
                    <a:pt x="38337" y="0"/>
                  </a:cubicBezTo>
                  <a:cubicBezTo>
                    <a:pt x="59511" y="0"/>
                    <a:pt x="76675" y="17164"/>
                    <a:pt x="76675" y="3833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5" name="Google Shape;255;p6"/>
            <p:cNvSpPr/>
            <p:nvPr/>
          </p:nvSpPr>
          <p:spPr>
            <a:xfrm>
              <a:off x="5193515" y="1811278"/>
              <a:ext cx="76674" cy="76675"/>
            </a:xfrm>
            <a:custGeom>
              <a:avLst/>
              <a:gdLst/>
              <a:ahLst/>
              <a:cxnLst/>
              <a:rect l="l" t="t" r="r" b="b"/>
              <a:pathLst>
                <a:path w="76674" h="76675" extrusionOk="0">
                  <a:moveTo>
                    <a:pt x="76675" y="38338"/>
                  </a:moveTo>
                  <a:cubicBezTo>
                    <a:pt x="76675" y="59511"/>
                    <a:pt x="59511" y="76675"/>
                    <a:pt x="38337" y="76675"/>
                  </a:cubicBezTo>
                  <a:cubicBezTo>
                    <a:pt x="17164" y="76675"/>
                    <a:pt x="0" y="59511"/>
                    <a:pt x="0" y="38338"/>
                  </a:cubicBezTo>
                  <a:cubicBezTo>
                    <a:pt x="0" y="17164"/>
                    <a:pt x="17164" y="0"/>
                    <a:pt x="38337" y="0"/>
                  </a:cubicBezTo>
                  <a:cubicBezTo>
                    <a:pt x="59511" y="0"/>
                    <a:pt x="76675" y="17164"/>
                    <a:pt x="76675" y="3833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6" name="Google Shape;256;p6"/>
            <p:cNvSpPr/>
            <p:nvPr/>
          </p:nvSpPr>
          <p:spPr>
            <a:xfrm>
              <a:off x="4935262" y="1546062"/>
              <a:ext cx="76674" cy="76675"/>
            </a:xfrm>
            <a:custGeom>
              <a:avLst/>
              <a:gdLst/>
              <a:ahLst/>
              <a:cxnLst/>
              <a:rect l="l" t="t" r="r" b="b"/>
              <a:pathLst>
                <a:path w="76674" h="76675" extrusionOk="0">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7" name="Google Shape;257;p6"/>
            <p:cNvSpPr/>
            <p:nvPr/>
          </p:nvSpPr>
          <p:spPr>
            <a:xfrm>
              <a:off x="4935262" y="1804316"/>
              <a:ext cx="76674" cy="76675"/>
            </a:xfrm>
            <a:custGeom>
              <a:avLst/>
              <a:gdLst/>
              <a:ahLst/>
              <a:cxnLst/>
              <a:rect l="l" t="t" r="r" b="b"/>
              <a:pathLst>
                <a:path w="76674" h="76675" extrusionOk="0">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58" name="Google Shape;258;p6"/>
          <p:cNvGrpSpPr/>
          <p:nvPr/>
        </p:nvGrpSpPr>
        <p:grpSpPr>
          <a:xfrm>
            <a:off x="10268337" y="273362"/>
            <a:ext cx="1612367" cy="858303"/>
            <a:chOff x="4935262" y="1546062"/>
            <a:chExt cx="1612367" cy="858303"/>
          </a:xfrm>
        </p:grpSpPr>
        <p:sp>
          <p:nvSpPr>
            <p:cNvPr id="259" name="Google Shape;259;p6"/>
            <p:cNvSpPr/>
            <p:nvPr/>
          </p:nvSpPr>
          <p:spPr>
            <a:xfrm>
              <a:off x="6261148" y="1553119"/>
              <a:ext cx="76674" cy="76675"/>
            </a:xfrm>
            <a:custGeom>
              <a:avLst/>
              <a:gdLst/>
              <a:ahLst/>
              <a:cxnLst/>
              <a:rect l="l" t="t" r="r" b="b"/>
              <a:pathLst>
                <a:path w="76674" h="76675" extrusionOk="0">
                  <a:moveTo>
                    <a:pt x="76675" y="38337"/>
                  </a:moveTo>
                  <a:cubicBezTo>
                    <a:pt x="76675" y="59511"/>
                    <a:pt x="59511" y="76675"/>
                    <a:pt x="38337" y="76675"/>
                  </a:cubicBezTo>
                  <a:cubicBezTo>
                    <a:pt x="17164" y="76675"/>
                    <a:pt x="0" y="59511"/>
                    <a:pt x="0" y="38337"/>
                  </a:cubicBezTo>
                  <a:cubicBezTo>
                    <a:pt x="0" y="17164"/>
                    <a:pt x="17164" y="0"/>
                    <a:pt x="38337" y="0"/>
                  </a:cubicBezTo>
                  <a:cubicBezTo>
                    <a:pt x="59511" y="0"/>
                    <a:pt x="76675" y="17164"/>
                    <a:pt x="76675" y="3833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0" name="Google Shape;260;p6"/>
            <p:cNvSpPr/>
            <p:nvPr/>
          </p:nvSpPr>
          <p:spPr>
            <a:xfrm>
              <a:off x="6261148" y="1811278"/>
              <a:ext cx="76674" cy="76675"/>
            </a:xfrm>
            <a:custGeom>
              <a:avLst/>
              <a:gdLst/>
              <a:ahLst/>
              <a:cxnLst/>
              <a:rect l="l" t="t" r="r" b="b"/>
              <a:pathLst>
                <a:path w="76674" h="76675" extrusionOk="0">
                  <a:moveTo>
                    <a:pt x="76675" y="38338"/>
                  </a:moveTo>
                  <a:cubicBezTo>
                    <a:pt x="76675" y="59511"/>
                    <a:pt x="59511" y="76675"/>
                    <a:pt x="38337" y="76675"/>
                  </a:cubicBezTo>
                  <a:cubicBezTo>
                    <a:pt x="17164" y="76675"/>
                    <a:pt x="0" y="59511"/>
                    <a:pt x="0" y="38338"/>
                  </a:cubicBezTo>
                  <a:cubicBezTo>
                    <a:pt x="0" y="17164"/>
                    <a:pt x="17164" y="0"/>
                    <a:pt x="38337" y="0"/>
                  </a:cubicBezTo>
                  <a:cubicBezTo>
                    <a:pt x="59511" y="0"/>
                    <a:pt x="76675" y="17164"/>
                    <a:pt x="76675" y="3833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1" name="Google Shape;261;p6"/>
            <p:cNvSpPr/>
            <p:nvPr/>
          </p:nvSpPr>
          <p:spPr>
            <a:xfrm>
              <a:off x="6261148" y="2062474"/>
              <a:ext cx="76674" cy="76675"/>
            </a:xfrm>
            <a:custGeom>
              <a:avLst/>
              <a:gdLst/>
              <a:ahLst/>
              <a:cxnLst/>
              <a:rect l="l" t="t" r="r" b="b"/>
              <a:pathLst>
                <a:path w="76674" h="76675" extrusionOk="0">
                  <a:moveTo>
                    <a:pt x="76675" y="38337"/>
                  </a:moveTo>
                  <a:cubicBezTo>
                    <a:pt x="76675" y="59511"/>
                    <a:pt x="59511" y="76675"/>
                    <a:pt x="38337" y="76675"/>
                  </a:cubicBezTo>
                  <a:cubicBezTo>
                    <a:pt x="17164" y="76675"/>
                    <a:pt x="0" y="59511"/>
                    <a:pt x="0" y="38337"/>
                  </a:cubicBezTo>
                  <a:cubicBezTo>
                    <a:pt x="0" y="17164"/>
                    <a:pt x="17164" y="0"/>
                    <a:pt x="38337" y="0"/>
                  </a:cubicBezTo>
                  <a:cubicBezTo>
                    <a:pt x="59511" y="0"/>
                    <a:pt x="76675" y="17164"/>
                    <a:pt x="76675" y="3833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2" name="Google Shape;262;p6"/>
            <p:cNvSpPr/>
            <p:nvPr/>
          </p:nvSpPr>
          <p:spPr>
            <a:xfrm>
              <a:off x="6261148" y="2327690"/>
              <a:ext cx="76674" cy="76675"/>
            </a:xfrm>
            <a:custGeom>
              <a:avLst/>
              <a:gdLst/>
              <a:ahLst/>
              <a:cxnLst/>
              <a:rect l="l" t="t" r="r" b="b"/>
              <a:pathLst>
                <a:path w="76674" h="76675" extrusionOk="0">
                  <a:moveTo>
                    <a:pt x="76675" y="38337"/>
                  </a:moveTo>
                  <a:cubicBezTo>
                    <a:pt x="76675" y="59511"/>
                    <a:pt x="59511" y="76675"/>
                    <a:pt x="38337" y="76675"/>
                  </a:cubicBezTo>
                  <a:cubicBezTo>
                    <a:pt x="17164" y="76675"/>
                    <a:pt x="0" y="59511"/>
                    <a:pt x="0" y="38337"/>
                  </a:cubicBezTo>
                  <a:cubicBezTo>
                    <a:pt x="0" y="17164"/>
                    <a:pt x="17164" y="0"/>
                    <a:pt x="38337" y="0"/>
                  </a:cubicBezTo>
                  <a:cubicBezTo>
                    <a:pt x="59511" y="0"/>
                    <a:pt x="76675" y="17164"/>
                    <a:pt x="76675" y="3833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3" name="Google Shape;263;p6"/>
            <p:cNvSpPr/>
            <p:nvPr/>
          </p:nvSpPr>
          <p:spPr>
            <a:xfrm>
              <a:off x="6470955" y="1553119"/>
              <a:ext cx="76674" cy="76675"/>
            </a:xfrm>
            <a:custGeom>
              <a:avLst/>
              <a:gdLst/>
              <a:ahLst/>
              <a:cxnLst/>
              <a:rect l="l" t="t" r="r" b="b"/>
              <a:pathLst>
                <a:path w="76674" h="76675" extrusionOk="0">
                  <a:moveTo>
                    <a:pt x="76675" y="38337"/>
                  </a:moveTo>
                  <a:cubicBezTo>
                    <a:pt x="76675" y="59511"/>
                    <a:pt x="59511" y="76675"/>
                    <a:pt x="38337" y="76675"/>
                  </a:cubicBezTo>
                  <a:cubicBezTo>
                    <a:pt x="17164" y="76675"/>
                    <a:pt x="0" y="59511"/>
                    <a:pt x="0" y="38337"/>
                  </a:cubicBezTo>
                  <a:cubicBezTo>
                    <a:pt x="0" y="17164"/>
                    <a:pt x="17164" y="0"/>
                    <a:pt x="38337" y="0"/>
                  </a:cubicBezTo>
                  <a:cubicBezTo>
                    <a:pt x="59511" y="0"/>
                    <a:pt x="76675" y="17164"/>
                    <a:pt x="76675" y="3833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4" name="Google Shape;264;p6"/>
            <p:cNvSpPr/>
            <p:nvPr/>
          </p:nvSpPr>
          <p:spPr>
            <a:xfrm>
              <a:off x="6470955" y="1811278"/>
              <a:ext cx="76674" cy="76675"/>
            </a:xfrm>
            <a:custGeom>
              <a:avLst/>
              <a:gdLst/>
              <a:ahLst/>
              <a:cxnLst/>
              <a:rect l="l" t="t" r="r" b="b"/>
              <a:pathLst>
                <a:path w="76674" h="76675" extrusionOk="0">
                  <a:moveTo>
                    <a:pt x="76675" y="38338"/>
                  </a:moveTo>
                  <a:cubicBezTo>
                    <a:pt x="76675" y="59511"/>
                    <a:pt x="59511" y="76675"/>
                    <a:pt x="38337" y="76675"/>
                  </a:cubicBezTo>
                  <a:cubicBezTo>
                    <a:pt x="17164" y="76675"/>
                    <a:pt x="0" y="59511"/>
                    <a:pt x="0" y="38338"/>
                  </a:cubicBezTo>
                  <a:cubicBezTo>
                    <a:pt x="0" y="17164"/>
                    <a:pt x="17164" y="0"/>
                    <a:pt x="38337" y="0"/>
                  </a:cubicBezTo>
                  <a:cubicBezTo>
                    <a:pt x="59511" y="0"/>
                    <a:pt x="76675" y="17164"/>
                    <a:pt x="76675" y="3833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5" name="Google Shape;265;p6"/>
            <p:cNvSpPr/>
            <p:nvPr/>
          </p:nvSpPr>
          <p:spPr>
            <a:xfrm>
              <a:off x="6470955" y="2062474"/>
              <a:ext cx="76674" cy="76675"/>
            </a:xfrm>
            <a:custGeom>
              <a:avLst/>
              <a:gdLst/>
              <a:ahLst/>
              <a:cxnLst/>
              <a:rect l="l" t="t" r="r" b="b"/>
              <a:pathLst>
                <a:path w="76674" h="76675" extrusionOk="0">
                  <a:moveTo>
                    <a:pt x="76675" y="38337"/>
                  </a:moveTo>
                  <a:cubicBezTo>
                    <a:pt x="76675" y="59511"/>
                    <a:pt x="59511" y="76675"/>
                    <a:pt x="38337" y="76675"/>
                  </a:cubicBezTo>
                  <a:cubicBezTo>
                    <a:pt x="17164" y="76675"/>
                    <a:pt x="0" y="59511"/>
                    <a:pt x="0" y="38337"/>
                  </a:cubicBezTo>
                  <a:cubicBezTo>
                    <a:pt x="0" y="17164"/>
                    <a:pt x="17164" y="0"/>
                    <a:pt x="38337" y="0"/>
                  </a:cubicBezTo>
                  <a:cubicBezTo>
                    <a:pt x="59511" y="0"/>
                    <a:pt x="76675" y="17164"/>
                    <a:pt x="76675" y="3833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6" name="Google Shape;266;p6"/>
            <p:cNvSpPr/>
            <p:nvPr/>
          </p:nvSpPr>
          <p:spPr>
            <a:xfrm>
              <a:off x="6470955" y="2327690"/>
              <a:ext cx="76674" cy="76675"/>
            </a:xfrm>
            <a:custGeom>
              <a:avLst/>
              <a:gdLst/>
              <a:ahLst/>
              <a:cxnLst/>
              <a:rect l="l" t="t" r="r" b="b"/>
              <a:pathLst>
                <a:path w="76674" h="76675" extrusionOk="0">
                  <a:moveTo>
                    <a:pt x="76675" y="38337"/>
                  </a:moveTo>
                  <a:cubicBezTo>
                    <a:pt x="76675" y="59511"/>
                    <a:pt x="59511" y="76675"/>
                    <a:pt x="38337" y="76675"/>
                  </a:cubicBezTo>
                  <a:cubicBezTo>
                    <a:pt x="17164" y="76675"/>
                    <a:pt x="0" y="59511"/>
                    <a:pt x="0" y="38337"/>
                  </a:cubicBezTo>
                  <a:cubicBezTo>
                    <a:pt x="0" y="17164"/>
                    <a:pt x="17164" y="0"/>
                    <a:pt x="38337" y="0"/>
                  </a:cubicBezTo>
                  <a:cubicBezTo>
                    <a:pt x="59511" y="0"/>
                    <a:pt x="76675" y="17164"/>
                    <a:pt x="76675" y="3833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7" name="Google Shape;267;p6"/>
            <p:cNvSpPr/>
            <p:nvPr/>
          </p:nvSpPr>
          <p:spPr>
            <a:xfrm>
              <a:off x="6002990" y="1546062"/>
              <a:ext cx="76674" cy="76675"/>
            </a:xfrm>
            <a:custGeom>
              <a:avLst/>
              <a:gdLst/>
              <a:ahLst/>
              <a:cxnLst/>
              <a:rect l="l" t="t" r="r" b="b"/>
              <a:pathLst>
                <a:path w="76674" h="76675" extrusionOk="0">
                  <a:moveTo>
                    <a:pt x="76675" y="38338"/>
                  </a:moveTo>
                  <a:cubicBezTo>
                    <a:pt x="76675" y="59511"/>
                    <a:pt x="59511" y="76675"/>
                    <a:pt x="38337" y="76675"/>
                  </a:cubicBezTo>
                  <a:cubicBezTo>
                    <a:pt x="17164" y="76675"/>
                    <a:pt x="0" y="59511"/>
                    <a:pt x="0" y="38338"/>
                  </a:cubicBezTo>
                  <a:cubicBezTo>
                    <a:pt x="0" y="17164"/>
                    <a:pt x="17164" y="0"/>
                    <a:pt x="38337" y="0"/>
                  </a:cubicBezTo>
                  <a:cubicBezTo>
                    <a:pt x="59511" y="0"/>
                    <a:pt x="76675" y="17164"/>
                    <a:pt x="76675" y="3833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8" name="Google Shape;268;p6"/>
            <p:cNvSpPr/>
            <p:nvPr/>
          </p:nvSpPr>
          <p:spPr>
            <a:xfrm>
              <a:off x="6002990" y="1804316"/>
              <a:ext cx="76674" cy="76675"/>
            </a:xfrm>
            <a:custGeom>
              <a:avLst/>
              <a:gdLst/>
              <a:ahLst/>
              <a:cxnLst/>
              <a:rect l="l" t="t" r="r" b="b"/>
              <a:pathLst>
                <a:path w="76674" h="76675" extrusionOk="0">
                  <a:moveTo>
                    <a:pt x="76675" y="38338"/>
                  </a:moveTo>
                  <a:cubicBezTo>
                    <a:pt x="76675" y="59511"/>
                    <a:pt x="59511" y="76675"/>
                    <a:pt x="38337" y="76675"/>
                  </a:cubicBezTo>
                  <a:cubicBezTo>
                    <a:pt x="17164" y="76675"/>
                    <a:pt x="0" y="59511"/>
                    <a:pt x="0" y="38338"/>
                  </a:cubicBezTo>
                  <a:cubicBezTo>
                    <a:pt x="0" y="17164"/>
                    <a:pt x="17164" y="0"/>
                    <a:pt x="38337" y="0"/>
                  </a:cubicBezTo>
                  <a:cubicBezTo>
                    <a:pt x="59511" y="0"/>
                    <a:pt x="76675" y="17164"/>
                    <a:pt x="76675" y="3833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9" name="Google Shape;269;p6"/>
            <p:cNvSpPr/>
            <p:nvPr/>
          </p:nvSpPr>
          <p:spPr>
            <a:xfrm>
              <a:off x="6002990" y="2055512"/>
              <a:ext cx="76674" cy="76675"/>
            </a:xfrm>
            <a:custGeom>
              <a:avLst/>
              <a:gdLst/>
              <a:ahLst/>
              <a:cxnLst/>
              <a:rect l="l" t="t" r="r" b="b"/>
              <a:pathLst>
                <a:path w="76674" h="76675" extrusionOk="0">
                  <a:moveTo>
                    <a:pt x="76675" y="38338"/>
                  </a:moveTo>
                  <a:cubicBezTo>
                    <a:pt x="76675" y="59511"/>
                    <a:pt x="59511" y="76675"/>
                    <a:pt x="38337" y="76675"/>
                  </a:cubicBezTo>
                  <a:cubicBezTo>
                    <a:pt x="17164" y="76675"/>
                    <a:pt x="0" y="59511"/>
                    <a:pt x="0" y="38338"/>
                  </a:cubicBezTo>
                  <a:cubicBezTo>
                    <a:pt x="0" y="17164"/>
                    <a:pt x="17164" y="0"/>
                    <a:pt x="38337" y="0"/>
                  </a:cubicBezTo>
                  <a:cubicBezTo>
                    <a:pt x="59511" y="0"/>
                    <a:pt x="76675" y="17164"/>
                    <a:pt x="76675" y="3833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0" name="Google Shape;270;p6"/>
            <p:cNvSpPr/>
            <p:nvPr/>
          </p:nvSpPr>
          <p:spPr>
            <a:xfrm>
              <a:off x="6002990" y="2320632"/>
              <a:ext cx="76674" cy="76675"/>
            </a:xfrm>
            <a:custGeom>
              <a:avLst/>
              <a:gdLst/>
              <a:ahLst/>
              <a:cxnLst/>
              <a:rect l="l" t="t" r="r" b="b"/>
              <a:pathLst>
                <a:path w="76674" h="76675" extrusionOk="0">
                  <a:moveTo>
                    <a:pt x="76675" y="38338"/>
                  </a:moveTo>
                  <a:cubicBezTo>
                    <a:pt x="76675" y="59511"/>
                    <a:pt x="59511" y="76675"/>
                    <a:pt x="38337" y="76675"/>
                  </a:cubicBezTo>
                  <a:cubicBezTo>
                    <a:pt x="17164" y="76675"/>
                    <a:pt x="0" y="59511"/>
                    <a:pt x="0" y="38338"/>
                  </a:cubicBezTo>
                  <a:cubicBezTo>
                    <a:pt x="0" y="17164"/>
                    <a:pt x="17164" y="0"/>
                    <a:pt x="38337" y="0"/>
                  </a:cubicBezTo>
                  <a:cubicBezTo>
                    <a:pt x="59511" y="0"/>
                    <a:pt x="76675" y="17164"/>
                    <a:pt x="76675" y="3833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1" name="Google Shape;271;p6"/>
            <p:cNvSpPr/>
            <p:nvPr/>
          </p:nvSpPr>
          <p:spPr>
            <a:xfrm>
              <a:off x="5744736" y="1553119"/>
              <a:ext cx="76674" cy="76675"/>
            </a:xfrm>
            <a:custGeom>
              <a:avLst/>
              <a:gdLst/>
              <a:ahLst/>
              <a:cxnLst/>
              <a:rect l="l" t="t" r="r" b="b"/>
              <a:pathLst>
                <a:path w="76674" h="76675" extrusionOk="0">
                  <a:moveTo>
                    <a:pt x="76675" y="38337"/>
                  </a:moveTo>
                  <a:cubicBezTo>
                    <a:pt x="76675" y="59511"/>
                    <a:pt x="59511" y="76675"/>
                    <a:pt x="38337" y="76675"/>
                  </a:cubicBezTo>
                  <a:cubicBezTo>
                    <a:pt x="17164" y="76675"/>
                    <a:pt x="-1" y="59511"/>
                    <a:pt x="-1" y="38337"/>
                  </a:cubicBezTo>
                  <a:cubicBezTo>
                    <a:pt x="-1" y="17164"/>
                    <a:pt x="17164" y="0"/>
                    <a:pt x="38337" y="0"/>
                  </a:cubicBezTo>
                  <a:cubicBezTo>
                    <a:pt x="59511" y="0"/>
                    <a:pt x="76675" y="17164"/>
                    <a:pt x="76675" y="3833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2" name="Google Shape;272;p6"/>
            <p:cNvSpPr/>
            <p:nvPr/>
          </p:nvSpPr>
          <p:spPr>
            <a:xfrm>
              <a:off x="5744736" y="1811278"/>
              <a:ext cx="76674" cy="76675"/>
            </a:xfrm>
            <a:custGeom>
              <a:avLst/>
              <a:gdLst/>
              <a:ahLst/>
              <a:cxnLst/>
              <a:rect l="l" t="t" r="r" b="b"/>
              <a:pathLst>
                <a:path w="76674" h="76675" extrusionOk="0">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3" name="Google Shape;273;p6"/>
            <p:cNvSpPr/>
            <p:nvPr/>
          </p:nvSpPr>
          <p:spPr>
            <a:xfrm>
              <a:off x="5744736" y="2062474"/>
              <a:ext cx="76674" cy="76675"/>
            </a:xfrm>
            <a:custGeom>
              <a:avLst/>
              <a:gdLst/>
              <a:ahLst/>
              <a:cxnLst/>
              <a:rect l="l" t="t" r="r" b="b"/>
              <a:pathLst>
                <a:path w="76674" h="76675" extrusionOk="0">
                  <a:moveTo>
                    <a:pt x="76675" y="38337"/>
                  </a:moveTo>
                  <a:cubicBezTo>
                    <a:pt x="76675" y="59511"/>
                    <a:pt x="59511" y="76675"/>
                    <a:pt x="38337" y="76675"/>
                  </a:cubicBezTo>
                  <a:cubicBezTo>
                    <a:pt x="17164" y="76675"/>
                    <a:pt x="-1" y="59511"/>
                    <a:pt x="-1" y="38337"/>
                  </a:cubicBezTo>
                  <a:cubicBezTo>
                    <a:pt x="-1" y="17164"/>
                    <a:pt x="17164" y="0"/>
                    <a:pt x="38337" y="0"/>
                  </a:cubicBezTo>
                  <a:cubicBezTo>
                    <a:pt x="59511" y="0"/>
                    <a:pt x="76675" y="17164"/>
                    <a:pt x="76675" y="3833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4" name="Google Shape;274;p6"/>
            <p:cNvSpPr/>
            <p:nvPr/>
          </p:nvSpPr>
          <p:spPr>
            <a:xfrm>
              <a:off x="5744736" y="2327690"/>
              <a:ext cx="76674" cy="76675"/>
            </a:xfrm>
            <a:custGeom>
              <a:avLst/>
              <a:gdLst/>
              <a:ahLst/>
              <a:cxnLst/>
              <a:rect l="l" t="t" r="r" b="b"/>
              <a:pathLst>
                <a:path w="76674" h="76675" extrusionOk="0">
                  <a:moveTo>
                    <a:pt x="76675" y="38337"/>
                  </a:moveTo>
                  <a:cubicBezTo>
                    <a:pt x="76675" y="59511"/>
                    <a:pt x="59511" y="76675"/>
                    <a:pt x="38337" y="76675"/>
                  </a:cubicBezTo>
                  <a:cubicBezTo>
                    <a:pt x="17164" y="76675"/>
                    <a:pt x="-1" y="59511"/>
                    <a:pt x="-1" y="38337"/>
                  </a:cubicBezTo>
                  <a:cubicBezTo>
                    <a:pt x="-1" y="17164"/>
                    <a:pt x="17164" y="0"/>
                    <a:pt x="38337" y="0"/>
                  </a:cubicBezTo>
                  <a:cubicBezTo>
                    <a:pt x="59511" y="0"/>
                    <a:pt x="76675" y="17164"/>
                    <a:pt x="76675" y="3833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5" name="Google Shape;275;p6"/>
            <p:cNvSpPr/>
            <p:nvPr/>
          </p:nvSpPr>
          <p:spPr>
            <a:xfrm>
              <a:off x="5486578" y="1546062"/>
              <a:ext cx="76674" cy="76675"/>
            </a:xfrm>
            <a:custGeom>
              <a:avLst/>
              <a:gdLst/>
              <a:ahLst/>
              <a:cxnLst/>
              <a:rect l="l" t="t" r="r" b="b"/>
              <a:pathLst>
                <a:path w="76674" h="76675" extrusionOk="0">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6" name="Google Shape;276;p6"/>
            <p:cNvSpPr/>
            <p:nvPr/>
          </p:nvSpPr>
          <p:spPr>
            <a:xfrm>
              <a:off x="5486578" y="1804316"/>
              <a:ext cx="76674" cy="76675"/>
            </a:xfrm>
            <a:custGeom>
              <a:avLst/>
              <a:gdLst/>
              <a:ahLst/>
              <a:cxnLst/>
              <a:rect l="l" t="t" r="r" b="b"/>
              <a:pathLst>
                <a:path w="76674" h="76675" extrusionOk="0">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7" name="Google Shape;277;p6"/>
            <p:cNvSpPr/>
            <p:nvPr/>
          </p:nvSpPr>
          <p:spPr>
            <a:xfrm>
              <a:off x="5486578" y="2055512"/>
              <a:ext cx="76674" cy="76675"/>
            </a:xfrm>
            <a:custGeom>
              <a:avLst/>
              <a:gdLst/>
              <a:ahLst/>
              <a:cxnLst/>
              <a:rect l="l" t="t" r="r" b="b"/>
              <a:pathLst>
                <a:path w="76674" h="76675" extrusionOk="0">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8" name="Google Shape;278;p6"/>
            <p:cNvSpPr/>
            <p:nvPr/>
          </p:nvSpPr>
          <p:spPr>
            <a:xfrm>
              <a:off x="5486578" y="2320632"/>
              <a:ext cx="76674" cy="76675"/>
            </a:xfrm>
            <a:custGeom>
              <a:avLst/>
              <a:gdLst/>
              <a:ahLst/>
              <a:cxnLst/>
              <a:rect l="l" t="t" r="r" b="b"/>
              <a:pathLst>
                <a:path w="76674" h="76675" extrusionOk="0">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9" name="Google Shape;279;p6"/>
            <p:cNvSpPr/>
            <p:nvPr/>
          </p:nvSpPr>
          <p:spPr>
            <a:xfrm>
              <a:off x="5193515" y="1553119"/>
              <a:ext cx="76674" cy="76675"/>
            </a:xfrm>
            <a:custGeom>
              <a:avLst/>
              <a:gdLst/>
              <a:ahLst/>
              <a:cxnLst/>
              <a:rect l="l" t="t" r="r" b="b"/>
              <a:pathLst>
                <a:path w="76674" h="76675" extrusionOk="0">
                  <a:moveTo>
                    <a:pt x="76675" y="38337"/>
                  </a:moveTo>
                  <a:cubicBezTo>
                    <a:pt x="76675" y="59511"/>
                    <a:pt x="59511" y="76675"/>
                    <a:pt x="38337" y="76675"/>
                  </a:cubicBezTo>
                  <a:cubicBezTo>
                    <a:pt x="17164" y="76675"/>
                    <a:pt x="0" y="59511"/>
                    <a:pt x="0" y="38337"/>
                  </a:cubicBezTo>
                  <a:cubicBezTo>
                    <a:pt x="0" y="17164"/>
                    <a:pt x="17164" y="0"/>
                    <a:pt x="38337" y="0"/>
                  </a:cubicBezTo>
                  <a:cubicBezTo>
                    <a:pt x="59511" y="0"/>
                    <a:pt x="76675" y="17164"/>
                    <a:pt x="76675" y="3833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0" name="Google Shape;280;p6"/>
            <p:cNvSpPr/>
            <p:nvPr/>
          </p:nvSpPr>
          <p:spPr>
            <a:xfrm>
              <a:off x="5193515" y="1811278"/>
              <a:ext cx="76674" cy="76675"/>
            </a:xfrm>
            <a:custGeom>
              <a:avLst/>
              <a:gdLst/>
              <a:ahLst/>
              <a:cxnLst/>
              <a:rect l="l" t="t" r="r" b="b"/>
              <a:pathLst>
                <a:path w="76674" h="76675" extrusionOk="0">
                  <a:moveTo>
                    <a:pt x="76675" y="38338"/>
                  </a:moveTo>
                  <a:cubicBezTo>
                    <a:pt x="76675" y="59511"/>
                    <a:pt x="59511" y="76675"/>
                    <a:pt x="38337" y="76675"/>
                  </a:cubicBezTo>
                  <a:cubicBezTo>
                    <a:pt x="17164" y="76675"/>
                    <a:pt x="0" y="59511"/>
                    <a:pt x="0" y="38338"/>
                  </a:cubicBezTo>
                  <a:cubicBezTo>
                    <a:pt x="0" y="17164"/>
                    <a:pt x="17164" y="0"/>
                    <a:pt x="38337" y="0"/>
                  </a:cubicBezTo>
                  <a:cubicBezTo>
                    <a:pt x="59511" y="0"/>
                    <a:pt x="76675" y="17164"/>
                    <a:pt x="76675" y="3833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1" name="Google Shape;281;p6"/>
            <p:cNvSpPr/>
            <p:nvPr/>
          </p:nvSpPr>
          <p:spPr>
            <a:xfrm>
              <a:off x="5193515" y="2062474"/>
              <a:ext cx="76674" cy="76675"/>
            </a:xfrm>
            <a:custGeom>
              <a:avLst/>
              <a:gdLst/>
              <a:ahLst/>
              <a:cxnLst/>
              <a:rect l="l" t="t" r="r" b="b"/>
              <a:pathLst>
                <a:path w="76674" h="76675" extrusionOk="0">
                  <a:moveTo>
                    <a:pt x="76675" y="38337"/>
                  </a:moveTo>
                  <a:cubicBezTo>
                    <a:pt x="76675" y="59511"/>
                    <a:pt x="59511" y="76675"/>
                    <a:pt x="38337" y="76675"/>
                  </a:cubicBezTo>
                  <a:cubicBezTo>
                    <a:pt x="17164" y="76675"/>
                    <a:pt x="0" y="59511"/>
                    <a:pt x="0" y="38337"/>
                  </a:cubicBezTo>
                  <a:cubicBezTo>
                    <a:pt x="0" y="17164"/>
                    <a:pt x="17164" y="0"/>
                    <a:pt x="38337" y="0"/>
                  </a:cubicBezTo>
                  <a:cubicBezTo>
                    <a:pt x="59511" y="0"/>
                    <a:pt x="76675" y="17164"/>
                    <a:pt x="76675" y="3833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2" name="Google Shape;282;p6"/>
            <p:cNvSpPr/>
            <p:nvPr/>
          </p:nvSpPr>
          <p:spPr>
            <a:xfrm>
              <a:off x="5193515" y="2327690"/>
              <a:ext cx="76674" cy="76675"/>
            </a:xfrm>
            <a:custGeom>
              <a:avLst/>
              <a:gdLst/>
              <a:ahLst/>
              <a:cxnLst/>
              <a:rect l="l" t="t" r="r" b="b"/>
              <a:pathLst>
                <a:path w="76674" h="76675" extrusionOk="0">
                  <a:moveTo>
                    <a:pt x="76675" y="38337"/>
                  </a:moveTo>
                  <a:cubicBezTo>
                    <a:pt x="76675" y="59511"/>
                    <a:pt x="59511" y="76675"/>
                    <a:pt x="38337" y="76675"/>
                  </a:cubicBezTo>
                  <a:cubicBezTo>
                    <a:pt x="17164" y="76675"/>
                    <a:pt x="0" y="59511"/>
                    <a:pt x="0" y="38337"/>
                  </a:cubicBezTo>
                  <a:cubicBezTo>
                    <a:pt x="0" y="17164"/>
                    <a:pt x="17164" y="0"/>
                    <a:pt x="38337" y="0"/>
                  </a:cubicBezTo>
                  <a:cubicBezTo>
                    <a:pt x="59511" y="0"/>
                    <a:pt x="76675" y="17164"/>
                    <a:pt x="76675" y="3833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3" name="Google Shape;283;p6"/>
            <p:cNvSpPr/>
            <p:nvPr/>
          </p:nvSpPr>
          <p:spPr>
            <a:xfrm>
              <a:off x="4935262" y="1546062"/>
              <a:ext cx="76674" cy="76675"/>
            </a:xfrm>
            <a:custGeom>
              <a:avLst/>
              <a:gdLst/>
              <a:ahLst/>
              <a:cxnLst/>
              <a:rect l="l" t="t" r="r" b="b"/>
              <a:pathLst>
                <a:path w="76674" h="76675" extrusionOk="0">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4" name="Google Shape;284;p6"/>
            <p:cNvSpPr/>
            <p:nvPr/>
          </p:nvSpPr>
          <p:spPr>
            <a:xfrm>
              <a:off x="4935262" y="1804316"/>
              <a:ext cx="76674" cy="76675"/>
            </a:xfrm>
            <a:custGeom>
              <a:avLst/>
              <a:gdLst/>
              <a:ahLst/>
              <a:cxnLst/>
              <a:rect l="l" t="t" r="r" b="b"/>
              <a:pathLst>
                <a:path w="76674" h="76675" extrusionOk="0">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5" name="Google Shape;285;p6"/>
            <p:cNvSpPr/>
            <p:nvPr/>
          </p:nvSpPr>
          <p:spPr>
            <a:xfrm>
              <a:off x="4935262" y="2055512"/>
              <a:ext cx="76674" cy="76675"/>
            </a:xfrm>
            <a:custGeom>
              <a:avLst/>
              <a:gdLst/>
              <a:ahLst/>
              <a:cxnLst/>
              <a:rect l="l" t="t" r="r" b="b"/>
              <a:pathLst>
                <a:path w="76674" h="76675" extrusionOk="0">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6" name="Google Shape;286;p6"/>
            <p:cNvSpPr/>
            <p:nvPr/>
          </p:nvSpPr>
          <p:spPr>
            <a:xfrm>
              <a:off x="4935262" y="2320632"/>
              <a:ext cx="76674" cy="76675"/>
            </a:xfrm>
            <a:custGeom>
              <a:avLst/>
              <a:gdLst/>
              <a:ahLst/>
              <a:cxnLst/>
              <a:rect l="l" t="t" r="r" b="b"/>
              <a:pathLst>
                <a:path w="76674" h="76675" extrusionOk="0">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006 Two columns">
  <p:cSld name="CUSTOM_4">
    <p:spTree>
      <p:nvGrpSpPr>
        <p:cNvPr id="1" name="Shape 288"/>
        <p:cNvGrpSpPr/>
        <p:nvPr/>
      </p:nvGrpSpPr>
      <p:grpSpPr>
        <a:xfrm>
          <a:off x="0" y="0"/>
          <a:ext cx="0" cy="0"/>
          <a:chOff x="0" y="0"/>
          <a:chExt cx="0" cy="0"/>
        </a:xfrm>
      </p:grpSpPr>
      <p:sp>
        <p:nvSpPr>
          <p:cNvPr id="289" name="Google Shape;289;p7"/>
          <p:cNvSpPr/>
          <p:nvPr/>
        </p:nvSpPr>
        <p:spPr>
          <a:xfrm rot="-2244868" flipH="1">
            <a:off x="-481308" y="-712805"/>
            <a:ext cx="6432771" cy="6024761"/>
          </a:xfrm>
          <a:prstGeom prst="ellipse">
            <a:avLst/>
          </a:prstGeom>
          <a:solidFill>
            <a:schemeClr val="accent1"/>
          </a:solidFill>
          <a:ln>
            <a:noFill/>
          </a:ln>
          <a:effectLst>
            <a:outerShdw blurRad="1428750" dist="9525" sx="145000" sy="145000" algn="ctr" rotWithShape="0">
              <a:schemeClr val="accent1"/>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90" name="Google Shape;290;p7"/>
          <p:cNvSpPr/>
          <p:nvPr/>
        </p:nvSpPr>
        <p:spPr>
          <a:xfrm rot="-2244597" flipH="1">
            <a:off x="-344827" y="3056777"/>
            <a:ext cx="5767276" cy="5715549"/>
          </a:xfrm>
          <a:prstGeom prst="ellipse">
            <a:avLst/>
          </a:prstGeom>
          <a:solidFill>
            <a:schemeClr val="accent2"/>
          </a:solidFill>
          <a:ln>
            <a:noFill/>
          </a:ln>
          <a:effectLst>
            <a:outerShdw blurRad="1428750" dist="9525" sx="145000" sy="145000" algn="ctr" rotWithShape="0">
              <a:schemeClr val="accent2"/>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91" name="Google Shape;291;p7"/>
          <p:cNvSpPr/>
          <p:nvPr/>
        </p:nvSpPr>
        <p:spPr>
          <a:xfrm rot="-2244920" flipH="1">
            <a:off x="4151062" y="-1023792"/>
            <a:ext cx="8137089" cy="7530250"/>
          </a:xfrm>
          <a:prstGeom prst="ellipse">
            <a:avLst/>
          </a:prstGeom>
          <a:solidFill>
            <a:schemeClr val="accent2"/>
          </a:solidFill>
          <a:ln>
            <a:noFill/>
          </a:ln>
          <a:effectLst>
            <a:outerShdw blurRad="1428750" dist="9525" sx="140000" sy="140000" algn="ctr" rotWithShape="0">
              <a:schemeClr val="accent2"/>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92" name="Google Shape;292;p7"/>
          <p:cNvSpPr/>
          <p:nvPr/>
        </p:nvSpPr>
        <p:spPr>
          <a:xfrm rot="-2244779" flipH="1">
            <a:off x="-2028617" y="5422307"/>
            <a:ext cx="3158722" cy="3130283"/>
          </a:xfrm>
          <a:prstGeom prst="ellipse">
            <a:avLst/>
          </a:prstGeom>
          <a:solidFill>
            <a:schemeClr val="accent1"/>
          </a:solidFill>
          <a:ln>
            <a:noFill/>
          </a:ln>
          <a:effectLst>
            <a:outerShdw blurRad="1428750" dist="9525" sx="145000" sy="145000" algn="ctr" rotWithShape="0">
              <a:schemeClr val="accent1"/>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a:solidFill>
                <a:srgbClr val="FFFFFF"/>
              </a:solidFill>
              <a:latin typeface="Calibri"/>
              <a:ea typeface="Calibri"/>
              <a:cs typeface="Calibri"/>
              <a:sym typeface="Calibri"/>
            </a:endParaRPr>
          </a:p>
        </p:txBody>
      </p:sp>
      <p:sp>
        <p:nvSpPr>
          <p:cNvPr id="293" name="Google Shape;293;p7"/>
          <p:cNvSpPr/>
          <p:nvPr/>
        </p:nvSpPr>
        <p:spPr>
          <a:xfrm rot="-4794221" flipH="1">
            <a:off x="6977909" y="239657"/>
            <a:ext cx="5669597" cy="8736846"/>
          </a:xfrm>
          <a:prstGeom prst="ellipse">
            <a:avLst/>
          </a:prstGeom>
          <a:solidFill>
            <a:schemeClr val="accent1"/>
          </a:solidFill>
          <a:ln>
            <a:noFill/>
          </a:ln>
          <a:effectLst>
            <a:outerShdw blurRad="1428750" dist="9525" sx="140000" sy="140000" algn="ctr" rotWithShape="0">
              <a:schemeClr val="accent1"/>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94" name="Google Shape;294;p7"/>
          <p:cNvSpPr/>
          <p:nvPr/>
        </p:nvSpPr>
        <p:spPr>
          <a:xfrm rot="-6682023" flipH="1">
            <a:off x="8490121" y="3849205"/>
            <a:ext cx="3894700" cy="4312265"/>
          </a:xfrm>
          <a:prstGeom prst="ellipse">
            <a:avLst/>
          </a:prstGeom>
          <a:solidFill>
            <a:schemeClr val="accent2"/>
          </a:solidFill>
          <a:ln>
            <a:noFill/>
          </a:ln>
          <a:effectLst>
            <a:outerShdw blurRad="1428750" dist="9525" sx="145000" sy="145000" algn="ctr" rotWithShape="0">
              <a:schemeClr val="accent2"/>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95" name="Google Shape;295;p7"/>
          <p:cNvSpPr/>
          <p:nvPr/>
        </p:nvSpPr>
        <p:spPr>
          <a:xfrm flipH="1">
            <a:off x="10519801" y="-1576575"/>
            <a:ext cx="2977500" cy="2977500"/>
          </a:xfrm>
          <a:prstGeom prst="ellipse">
            <a:avLst/>
          </a:prstGeom>
          <a:solidFill>
            <a:schemeClr val="accent1"/>
          </a:solidFill>
          <a:ln>
            <a:noFill/>
          </a:ln>
          <a:effectLst>
            <a:outerShdw blurRad="1428750" dist="9525" sx="145000" sy="145000" algn="ctr" rotWithShape="0">
              <a:schemeClr val="accent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a:solidFill>
                <a:srgbClr val="FFFFFF"/>
              </a:solidFill>
              <a:latin typeface="Calibri"/>
              <a:ea typeface="Calibri"/>
              <a:cs typeface="Calibri"/>
              <a:sym typeface="Calibri"/>
            </a:endParaRPr>
          </a:p>
        </p:txBody>
      </p:sp>
      <p:sp>
        <p:nvSpPr>
          <p:cNvPr id="296" name="Google Shape;296;p7"/>
          <p:cNvSpPr txBox="1">
            <a:spLocks noGrp="1"/>
          </p:cNvSpPr>
          <p:nvPr>
            <p:ph type="subTitle" idx="1"/>
          </p:nvPr>
        </p:nvSpPr>
        <p:spPr>
          <a:xfrm>
            <a:off x="873360" y="1813775"/>
            <a:ext cx="4961100" cy="717900"/>
          </a:xfrm>
          <a:prstGeom prst="rect">
            <a:avLst/>
          </a:prstGeom>
        </p:spPr>
        <p:txBody>
          <a:bodyPr spcFirstLastPara="1" wrap="square" lIns="121900" tIns="121900" rIns="121900" bIns="121900" anchor="t" anchorCtr="0">
            <a:noAutofit/>
          </a:bodyPr>
          <a:lstStyle>
            <a:lvl1pPr lvl="0" rtl="0">
              <a:spcBef>
                <a:spcPts val="0"/>
              </a:spcBef>
              <a:spcAft>
                <a:spcPts val="0"/>
              </a:spcAft>
              <a:buSzPts val="2800"/>
              <a:buNone/>
              <a:defRPr sz="2800" b="1"/>
            </a:lvl1pPr>
            <a:lvl2pPr lvl="1" rtl="0">
              <a:spcBef>
                <a:spcPts val="2100"/>
              </a:spcBef>
              <a:spcAft>
                <a:spcPts val="0"/>
              </a:spcAft>
              <a:buSzPts val="2800"/>
              <a:buNone/>
              <a:defRPr sz="2800" b="1"/>
            </a:lvl2pPr>
            <a:lvl3pPr lvl="2" rtl="0">
              <a:spcBef>
                <a:spcPts val="2100"/>
              </a:spcBef>
              <a:spcAft>
                <a:spcPts val="0"/>
              </a:spcAft>
              <a:buSzPts val="2800"/>
              <a:buNone/>
              <a:defRPr sz="2800" b="1"/>
            </a:lvl3pPr>
            <a:lvl4pPr lvl="3" rtl="0">
              <a:spcBef>
                <a:spcPts val="2100"/>
              </a:spcBef>
              <a:spcAft>
                <a:spcPts val="0"/>
              </a:spcAft>
              <a:buSzPts val="2800"/>
              <a:buNone/>
              <a:defRPr sz="2800" b="1"/>
            </a:lvl4pPr>
            <a:lvl5pPr lvl="4" rtl="0">
              <a:spcBef>
                <a:spcPts val="2100"/>
              </a:spcBef>
              <a:spcAft>
                <a:spcPts val="0"/>
              </a:spcAft>
              <a:buSzPts val="2800"/>
              <a:buNone/>
              <a:defRPr sz="2800" b="1"/>
            </a:lvl5pPr>
            <a:lvl6pPr lvl="5" rtl="0">
              <a:spcBef>
                <a:spcPts val="2100"/>
              </a:spcBef>
              <a:spcAft>
                <a:spcPts val="0"/>
              </a:spcAft>
              <a:buSzPts val="2800"/>
              <a:buNone/>
              <a:defRPr sz="2800" b="1"/>
            </a:lvl6pPr>
            <a:lvl7pPr lvl="6" rtl="0">
              <a:spcBef>
                <a:spcPts val="2100"/>
              </a:spcBef>
              <a:spcAft>
                <a:spcPts val="0"/>
              </a:spcAft>
              <a:buSzPts val="2800"/>
              <a:buNone/>
              <a:defRPr sz="2800" b="1"/>
            </a:lvl7pPr>
            <a:lvl8pPr lvl="7" rtl="0">
              <a:spcBef>
                <a:spcPts val="2100"/>
              </a:spcBef>
              <a:spcAft>
                <a:spcPts val="0"/>
              </a:spcAft>
              <a:buSzPts val="2800"/>
              <a:buNone/>
              <a:defRPr sz="2800" b="1"/>
            </a:lvl8pPr>
            <a:lvl9pPr lvl="8" rtl="0">
              <a:spcBef>
                <a:spcPts val="2100"/>
              </a:spcBef>
              <a:spcAft>
                <a:spcPts val="2100"/>
              </a:spcAft>
              <a:buSzPts val="2800"/>
              <a:buNone/>
              <a:defRPr sz="2800" b="1"/>
            </a:lvl9pPr>
          </a:lstStyle>
          <a:p>
            <a:endParaRPr/>
          </a:p>
        </p:txBody>
      </p:sp>
      <p:sp>
        <p:nvSpPr>
          <p:cNvPr id="297" name="Google Shape;297;p7"/>
          <p:cNvSpPr txBox="1">
            <a:spLocks noGrp="1"/>
          </p:cNvSpPr>
          <p:nvPr>
            <p:ph type="subTitle" idx="2"/>
          </p:nvPr>
        </p:nvSpPr>
        <p:spPr>
          <a:xfrm>
            <a:off x="6464155" y="1813775"/>
            <a:ext cx="4960800" cy="717900"/>
          </a:xfrm>
          <a:prstGeom prst="rect">
            <a:avLst/>
          </a:prstGeom>
        </p:spPr>
        <p:txBody>
          <a:bodyPr spcFirstLastPara="1" wrap="square" lIns="121900" tIns="121900" rIns="121900" bIns="121900" anchor="t" anchorCtr="0">
            <a:noAutofit/>
          </a:bodyPr>
          <a:lstStyle>
            <a:lvl1pPr lvl="0" rtl="0">
              <a:spcBef>
                <a:spcPts val="0"/>
              </a:spcBef>
              <a:spcAft>
                <a:spcPts val="0"/>
              </a:spcAft>
              <a:buSzPts val="2800"/>
              <a:buNone/>
              <a:defRPr sz="2800" b="1"/>
            </a:lvl1pPr>
            <a:lvl2pPr lvl="1" rtl="0">
              <a:spcBef>
                <a:spcPts val="2100"/>
              </a:spcBef>
              <a:spcAft>
                <a:spcPts val="0"/>
              </a:spcAft>
              <a:buSzPts val="2800"/>
              <a:buNone/>
              <a:defRPr sz="2800" b="1"/>
            </a:lvl2pPr>
            <a:lvl3pPr lvl="2" rtl="0">
              <a:spcBef>
                <a:spcPts val="2100"/>
              </a:spcBef>
              <a:spcAft>
                <a:spcPts val="0"/>
              </a:spcAft>
              <a:buSzPts val="2800"/>
              <a:buNone/>
              <a:defRPr sz="2800" b="1"/>
            </a:lvl3pPr>
            <a:lvl4pPr lvl="3" rtl="0">
              <a:spcBef>
                <a:spcPts val="2100"/>
              </a:spcBef>
              <a:spcAft>
                <a:spcPts val="0"/>
              </a:spcAft>
              <a:buSzPts val="2800"/>
              <a:buNone/>
              <a:defRPr sz="2800" b="1"/>
            </a:lvl4pPr>
            <a:lvl5pPr lvl="4" rtl="0">
              <a:spcBef>
                <a:spcPts val="2100"/>
              </a:spcBef>
              <a:spcAft>
                <a:spcPts val="0"/>
              </a:spcAft>
              <a:buSzPts val="2800"/>
              <a:buNone/>
              <a:defRPr sz="2800" b="1"/>
            </a:lvl5pPr>
            <a:lvl6pPr lvl="5" rtl="0">
              <a:spcBef>
                <a:spcPts val="2100"/>
              </a:spcBef>
              <a:spcAft>
                <a:spcPts val="0"/>
              </a:spcAft>
              <a:buSzPts val="2800"/>
              <a:buNone/>
              <a:defRPr sz="2800" b="1"/>
            </a:lvl6pPr>
            <a:lvl7pPr lvl="6" rtl="0">
              <a:spcBef>
                <a:spcPts val="2100"/>
              </a:spcBef>
              <a:spcAft>
                <a:spcPts val="0"/>
              </a:spcAft>
              <a:buSzPts val="2800"/>
              <a:buNone/>
              <a:defRPr sz="2800" b="1"/>
            </a:lvl7pPr>
            <a:lvl8pPr lvl="7" rtl="0">
              <a:spcBef>
                <a:spcPts val="2100"/>
              </a:spcBef>
              <a:spcAft>
                <a:spcPts val="0"/>
              </a:spcAft>
              <a:buSzPts val="2800"/>
              <a:buNone/>
              <a:defRPr sz="2800" b="1"/>
            </a:lvl8pPr>
            <a:lvl9pPr lvl="8" rtl="0">
              <a:spcBef>
                <a:spcPts val="2100"/>
              </a:spcBef>
              <a:spcAft>
                <a:spcPts val="2100"/>
              </a:spcAft>
              <a:buSzPts val="2800"/>
              <a:buNone/>
              <a:defRPr sz="2800" b="1"/>
            </a:lvl9pPr>
          </a:lstStyle>
          <a:p>
            <a:endParaRPr/>
          </a:p>
        </p:txBody>
      </p:sp>
      <p:sp>
        <p:nvSpPr>
          <p:cNvPr id="298" name="Google Shape;298;p7"/>
          <p:cNvSpPr txBox="1">
            <a:spLocks noGrp="1"/>
          </p:cNvSpPr>
          <p:nvPr>
            <p:ph type="title"/>
          </p:nvPr>
        </p:nvSpPr>
        <p:spPr>
          <a:xfrm>
            <a:off x="873350" y="683900"/>
            <a:ext cx="10551900" cy="763500"/>
          </a:xfrm>
          <a:prstGeom prst="rect">
            <a:avLst/>
          </a:prstGeom>
        </p:spPr>
        <p:txBody>
          <a:bodyPr spcFirstLastPara="1" wrap="square" lIns="121900" tIns="121900" rIns="121900" bIns="121900" anchor="t" anchorCtr="0">
            <a:noAutofit/>
          </a:bodyPr>
          <a:lstStyle>
            <a:lvl1pPr marL="0" marR="0" lvl="0" indent="0" algn="ctr" rtl="0">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299" name="Google Shape;299;p7"/>
          <p:cNvSpPr txBox="1">
            <a:spLocks noGrp="1"/>
          </p:cNvSpPr>
          <p:nvPr>
            <p:ph type="body" idx="3"/>
          </p:nvPr>
        </p:nvSpPr>
        <p:spPr>
          <a:xfrm>
            <a:off x="873350" y="2750800"/>
            <a:ext cx="4960800" cy="3118500"/>
          </a:xfrm>
          <a:prstGeom prst="rect">
            <a:avLst/>
          </a:prstGeom>
        </p:spPr>
        <p:txBody>
          <a:bodyPr spcFirstLastPara="1" wrap="square" lIns="121900" tIns="121900" rIns="121900" bIns="121900" anchor="t" anchorCtr="0">
            <a:noAutofit/>
          </a:bodyPr>
          <a:lstStyle>
            <a:lvl1pPr marL="457200" lvl="0" indent="-349250">
              <a:spcBef>
                <a:spcPts val="0"/>
              </a:spcBef>
              <a:spcAft>
                <a:spcPts val="0"/>
              </a:spcAft>
              <a:buSzPts val="1900"/>
              <a:buChar char="●"/>
              <a:defRPr/>
            </a:lvl1pPr>
            <a:lvl2pPr marL="914400" lvl="1" indent="-349250">
              <a:spcBef>
                <a:spcPts val="2100"/>
              </a:spcBef>
              <a:spcAft>
                <a:spcPts val="0"/>
              </a:spcAft>
              <a:buSzPts val="1900"/>
              <a:buChar char="○"/>
              <a:defRPr/>
            </a:lvl2pPr>
            <a:lvl3pPr marL="1371600" lvl="2" indent="-349250">
              <a:spcBef>
                <a:spcPts val="2100"/>
              </a:spcBef>
              <a:spcAft>
                <a:spcPts val="0"/>
              </a:spcAft>
              <a:buSzPts val="1900"/>
              <a:buChar char="■"/>
              <a:defRPr/>
            </a:lvl3pPr>
            <a:lvl4pPr marL="1828800" lvl="3" indent="-349250">
              <a:spcBef>
                <a:spcPts val="2100"/>
              </a:spcBef>
              <a:spcAft>
                <a:spcPts val="0"/>
              </a:spcAft>
              <a:buSzPts val="1900"/>
              <a:buChar char="●"/>
              <a:defRPr/>
            </a:lvl4pPr>
            <a:lvl5pPr marL="2286000" lvl="4" indent="-349250">
              <a:spcBef>
                <a:spcPts val="2100"/>
              </a:spcBef>
              <a:spcAft>
                <a:spcPts val="0"/>
              </a:spcAft>
              <a:buSzPts val="1900"/>
              <a:buChar char="○"/>
              <a:defRPr/>
            </a:lvl5pPr>
            <a:lvl6pPr marL="2743200" lvl="5" indent="-349250">
              <a:spcBef>
                <a:spcPts val="2100"/>
              </a:spcBef>
              <a:spcAft>
                <a:spcPts val="0"/>
              </a:spcAft>
              <a:buSzPts val="1900"/>
              <a:buChar char="■"/>
              <a:defRPr/>
            </a:lvl6pPr>
            <a:lvl7pPr marL="3200400" lvl="6" indent="-349250">
              <a:spcBef>
                <a:spcPts val="2100"/>
              </a:spcBef>
              <a:spcAft>
                <a:spcPts val="0"/>
              </a:spcAft>
              <a:buSzPts val="1900"/>
              <a:buChar char="●"/>
              <a:defRPr/>
            </a:lvl7pPr>
            <a:lvl8pPr marL="3657600" lvl="7" indent="-349250">
              <a:spcBef>
                <a:spcPts val="2100"/>
              </a:spcBef>
              <a:spcAft>
                <a:spcPts val="0"/>
              </a:spcAft>
              <a:buSzPts val="1900"/>
              <a:buChar char="○"/>
              <a:defRPr/>
            </a:lvl8pPr>
            <a:lvl9pPr marL="4114800" lvl="8" indent="-349250">
              <a:spcBef>
                <a:spcPts val="2100"/>
              </a:spcBef>
              <a:spcAft>
                <a:spcPts val="2100"/>
              </a:spcAft>
              <a:buSzPts val="1900"/>
              <a:buChar char="■"/>
              <a:defRPr/>
            </a:lvl9pPr>
          </a:lstStyle>
          <a:p>
            <a:endParaRPr/>
          </a:p>
        </p:txBody>
      </p:sp>
      <p:sp>
        <p:nvSpPr>
          <p:cNvPr id="300" name="Google Shape;300;p7"/>
          <p:cNvSpPr txBox="1">
            <a:spLocks noGrp="1"/>
          </p:cNvSpPr>
          <p:nvPr>
            <p:ph type="body" idx="4"/>
          </p:nvPr>
        </p:nvSpPr>
        <p:spPr>
          <a:xfrm>
            <a:off x="6464146" y="2739050"/>
            <a:ext cx="4961100" cy="3118500"/>
          </a:xfrm>
          <a:prstGeom prst="rect">
            <a:avLst/>
          </a:prstGeom>
        </p:spPr>
        <p:txBody>
          <a:bodyPr spcFirstLastPara="1" wrap="square" lIns="121900" tIns="121900" rIns="121900" bIns="121900" anchor="t" anchorCtr="0">
            <a:noAutofit/>
          </a:bodyPr>
          <a:lstStyle>
            <a:lvl1pPr marL="457200" lvl="0" indent="-349250">
              <a:spcBef>
                <a:spcPts val="0"/>
              </a:spcBef>
              <a:spcAft>
                <a:spcPts val="0"/>
              </a:spcAft>
              <a:buSzPts val="1900"/>
              <a:buChar char="●"/>
              <a:defRPr/>
            </a:lvl1pPr>
            <a:lvl2pPr marL="914400" lvl="1" indent="-349250">
              <a:spcBef>
                <a:spcPts val="2100"/>
              </a:spcBef>
              <a:spcAft>
                <a:spcPts val="0"/>
              </a:spcAft>
              <a:buSzPts val="1900"/>
              <a:buChar char="○"/>
              <a:defRPr/>
            </a:lvl2pPr>
            <a:lvl3pPr marL="1371600" lvl="2" indent="-349250">
              <a:spcBef>
                <a:spcPts val="2100"/>
              </a:spcBef>
              <a:spcAft>
                <a:spcPts val="0"/>
              </a:spcAft>
              <a:buSzPts val="1900"/>
              <a:buChar char="■"/>
              <a:defRPr/>
            </a:lvl3pPr>
            <a:lvl4pPr marL="1828800" lvl="3" indent="-349250">
              <a:spcBef>
                <a:spcPts val="2100"/>
              </a:spcBef>
              <a:spcAft>
                <a:spcPts val="0"/>
              </a:spcAft>
              <a:buSzPts val="1900"/>
              <a:buChar char="●"/>
              <a:defRPr/>
            </a:lvl4pPr>
            <a:lvl5pPr marL="2286000" lvl="4" indent="-349250">
              <a:spcBef>
                <a:spcPts val="2100"/>
              </a:spcBef>
              <a:spcAft>
                <a:spcPts val="0"/>
              </a:spcAft>
              <a:buSzPts val="1900"/>
              <a:buChar char="○"/>
              <a:defRPr/>
            </a:lvl5pPr>
            <a:lvl6pPr marL="2743200" lvl="5" indent="-349250">
              <a:spcBef>
                <a:spcPts val="2100"/>
              </a:spcBef>
              <a:spcAft>
                <a:spcPts val="0"/>
              </a:spcAft>
              <a:buSzPts val="1900"/>
              <a:buChar char="■"/>
              <a:defRPr/>
            </a:lvl6pPr>
            <a:lvl7pPr marL="3200400" lvl="6" indent="-349250">
              <a:spcBef>
                <a:spcPts val="2100"/>
              </a:spcBef>
              <a:spcAft>
                <a:spcPts val="0"/>
              </a:spcAft>
              <a:buSzPts val="1900"/>
              <a:buChar char="●"/>
              <a:defRPr/>
            </a:lvl7pPr>
            <a:lvl8pPr marL="3657600" lvl="7" indent="-349250">
              <a:spcBef>
                <a:spcPts val="2100"/>
              </a:spcBef>
              <a:spcAft>
                <a:spcPts val="0"/>
              </a:spcAft>
              <a:buSzPts val="1900"/>
              <a:buChar char="○"/>
              <a:defRPr/>
            </a:lvl8pPr>
            <a:lvl9pPr marL="4114800" lvl="8" indent="-349250">
              <a:spcBef>
                <a:spcPts val="2100"/>
              </a:spcBef>
              <a:spcAft>
                <a:spcPts val="2100"/>
              </a:spcAft>
              <a:buSzPts val="1900"/>
              <a:buChar char="■"/>
              <a:defRPr/>
            </a:lvl9pPr>
          </a:lstStyle>
          <a:p>
            <a:endParaRPr/>
          </a:p>
        </p:txBody>
      </p:sp>
      <p:sp>
        <p:nvSpPr>
          <p:cNvPr id="301" name="Google Shape;301;p7"/>
          <p:cNvSpPr/>
          <p:nvPr/>
        </p:nvSpPr>
        <p:spPr>
          <a:xfrm>
            <a:off x="11653550" y="-2598400"/>
            <a:ext cx="2977500" cy="2977500"/>
          </a:xfrm>
          <a:prstGeom prst="ellipse">
            <a:avLst/>
          </a:prstGeom>
          <a:solidFill>
            <a:schemeClr val="accent3"/>
          </a:solidFill>
          <a:ln>
            <a:noFill/>
          </a:ln>
          <a:effectLst>
            <a:outerShdw blurRad="1428750" dist="9525" sx="145000" sy="145000" algn="ctr" rotWithShape="0">
              <a:schemeClr val="accent3"/>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800">
              <a:solidFill>
                <a:srgbClr val="FFFFFF"/>
              </a:solidFill>
              <a:latin typeface="Calibri"/>
              <a:ea typeface="Calibri"/>
              <a:cs typeface="Calibri"/>
              <a:sym typeface="Calibri"/>
            </a:endParaRPr>
          </a:p>
        </p:txBody>
      </p:sp>
      <p:grpSp>
        <p:nvGrpSpPr>
          <p:cNvPr id="302" name="Google Shape;302;p7"/>
          <p:cNvGrpSpPr/>
          <p:nvPr/>
        </p:nvGrpSpPr>
        <p:grpSpPr>
          <a:xfrm>
            <a:off x="-4492350" y="-2781450"/>
            <a:ext cx="21176600" cy="12687750"/>
            <a:chOff x="-4492350" y="-2781450"/>
            <a:chExt cx="21176600" cy="12687750"/>
          </a:xfrm>
        </p:grpSpPr>
        <p:sp>
          <p:nvSpPr>
            <p:cNvPr id="303" name="Google Shape;303;p7"/>
            <p:cNvSpPr/>
            <p:nvPr/>
          </p:nvSpPr>
          <p:spPr>
            <a:xfrm>
              <a:off x="-4492350" y="-2781450"/>
              <a:ext cx="4457700" cy="12687600"/>
            </a:xfrm>
            <a:prstGeom prst="rect">
              <a:avLst/>
            </a:prstGeom>
            <a:solidFill>
              <a:srgbClr val="F8F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7"/>
            <p:cNvSpPr/>
            <p:nvPr/>
          </p:nvSpPr>
          <p:spPr>
            <a:xfrm>
              <a:off x="12226550" y="-2781300"/>
              <a:ext cx="4457700" cy="12687600"/>
            </a:xfrm>
            <a:prstGeom prst="rect">
              <a:avLst/>
            </a:prstGeom>
            <a:solidFill>
              <a:srgbClr val="F8F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7"/>
            <p:cNvSpPr/>
            <p:nvPr/>
          </p:nvSpPr>
          <p:spPr>
            <a:xfrm>
              <a:off x="-1588950" y="-2781450"/>
              <a:ext cx="15369900" cy="2782800"/>
            </a:xfrm>
            <a:prstGeom prst="rect">
              <a:avLst/>
            </a:prstGeom>
            <a:solidFill>
              <a:srgbClr val="F8F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7"/>
            <p:cNvSpPr/>
            <p:nvPr/>
          </p:nvSpPr>
          <p:spPr>
            <a:xfrm>
              <a:off x="-1253850" y="6858000"/>
              <a:ext cx="15369900" cy="3048300"/>
            </a:xfrm>
            <a:prstGeom prst="rect">
              <a:avLst/>
            </a:prstGeom>
            <a:solidFill>
              <a:srgbClr val="F8F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307" name="Google Shape;307;p7"/>
          <p:cNvCxnSpPr/>
          <p:nvPr/>
        </p:nvCxnSpPr>
        <p:spPr>
          <a:xfrm>
            <a:off x="374650" y="6491825"/>
            <a:ext cx="11506200" cy="0"/>
          </a:xfrm>
          <a:prstGeom prst="straightConnector1">
            <a:avLst/>
          </a:prstGeom>
          <a:noFill/>
          <a:ln w="28575" cap="rnd" cmpd="sng">
            <a:solidFill>
              <a:schemeClr val="dk1"/>
            </a:solidFill>
            <a:prstDash val="solid"/>
            <a:round/>
            <a:headEnd type="none" w="med" len="med"/>
            <a:tailEnd type="none" w="med" len="med"/>
          </a:ln>
        </p:spPr>
      </p:cxnSp>
      <p:grpSp>
        <p:nvGrpSpPr>
          <p:cNvPr id="308" name="Google Shape;308;p7"/>
          <p:cNvGrpSpPr/>
          <p:nvPr/>
        </p:nvGrpSpPr>
        <p:grpSpPr>
          <a:xfrm>
            <a:off x="10268337" y="5851237"/>
            <a:ext cx="1612367" cy="341891"/>
            <a:chOff x="4935262" y="1546062"/>
            <a:chExt cx="1612367" cy="341891"/>
          </a:xfrm>
        </p:grpSpPr>
        <p:sp>
          <p:nvSpPr>
            <p:cNvPr id="309" name="Google Shape;309;p7"/>
            <p:cNvSpPr/>
            <p:nvPr/>
          </p:nvSpPr>
          <p:spPr>
            <a:xfrm>
              <a:off x="6261148" y="1553119"/>
              <a:ext cx="76674" cy="76675"/>
            </a:xfrm>
            <a:custGeom>
              <a:avLst/>
              <a:gdLst/>
              <a:ahLst/>
              <a:cxnLst/>
              <a:rect l="l" t="t" r="r" b="b"/>
              <a:pathLst>
                <a:path w="76674" h="76675" extrusionOk="0">
                  <a:moveTo>
                    <a:pt x="76675" y="38337"/>
                  </a:moveTo>
                  <a:cubicBezTo>
                    <a:pt x="76675" y="59511"/>
                    <a:pt x="59511" y="76675"/>
                    <a:pt x="38337" y="76675"/>
                  </a:cubicBezTo>
                  <a:cubicBezTo>
                    <a:pt x="17164" y="76675"/>
                    <a:pt x="0" y="59511"/>
                    <a:pt x="0" y="38337"/>
                  </a:cubicBezTo>
                  <a:cubicBezTo>
                    <a:pt x="0" y="17164"/>
                    <a:pt x="17164" y="0"/>
                    <a:pt x="38337" y="0"/>
                  </a:cubicBezTo>
                  <a:cubicBezTo>
                    <a:pt x="59511" y="0"/>
                    <a:pt x="76675" y="17164"/>
                    <a:pt x="76675" y="3833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0" name="Google Shape;310;p7"/>
            <p:cNvSpPr/>
            <p:nvPr/>
          </p:nvSpPr>
          <p:spPr>
            <a:xfrm>
              <a:off x="6261148" y="1811278"/>
              <a:ext cx="76674" cy="76675"/>
            </a:xfrm>
            <a:custGeom>
              <a:avLst/>
              <a:gdLst/>
              <a:ahLst/>
              <a:cxnLst/>
              <a:rect l="l" t="t" r="r" b="b"/>
              <a:pathLst>
                <a:path w="76674" h="76675" extrusionOk="0">
                  <a:moveTo>
                    <a:pt x="76675" y="38338"/>
                  </a:moveTo>
                  <a:cubicBezTo>
                    <a:pt x="76675" y="59511"/>
                    <a:pt x="59511" y="76675"/>
                    <a:pt x="38337" y="76675"/>
                  </a:cubicBezTo>
                  <a:cubicBezTo>
                    <a:pt x="17164" y="76675"/>
                    <a:pt x="0" y="59511"/>
                    <a:pt x="0" y="38338"/>
                  </a:cubicBezTo>
                  <a:cubicBezTo>
                    <a:pt x="0" y="17164"/>
                    <a:pt x="17164" y="0"/>
                    <a:pt x="38337" y="0"/>
                  </a:cubicBezTo>
                  <a:cubicBezTo>
                    <a:pt x="59511" y="0"/>
                    <a:pt x="76675" y="17164"/>
                    <a:pt x="76675" y="3833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1" name="Google Shape;311;p7"/>
            <p:cNvSpPr/>
            <p:nvPr/>
          </p:nvSpPr>
          <p:spPr>
            <a:xfrm>
              <a:off x="6470955" y="1553119"/>
              <a:ext cx="76674" cy="76675"/>
            </a:xfrm>
            <a:custGeom>
              <a:avLst/>
              <a:gdLst/>
              <a:ahLst/>
              <a:cxnLst/>
              <a:rect l="l" t="t" r="r" b="b"/>
              <a:pathLst>
                <a:path w="76674" h="76675" extrusionOk="0">
                  <a:moveTo>
                    <a:pt x="76675" y="38337"/>
                  </a:moveTo>
                  <a:cubicBezTo>
                    <a:pt x="76675" y="59511"/>
                    <a:pt x="59511" y="76675"/>
                    <a:pt x="38337" y="76675"/>
                  </a:cubicBezTo>
                  <a:cubicBezTo>
                    <a:pt x="17164" y="76675"/>
                    <a:pt x="0" y="59511"/>
                    <a:pt x="0" y="38337"/>
                  </a:cubicBezTo>
                  <a:cubicBezTo>
                    <a:pt x="0" y="17164"/>
                    <a:pt x="17164" y="0"/>
                    <a:pt x="38337" y="0"/>
                  </a:cubicBezTo>
                  <a:cubicBezTo>
                    <a:pt x="59511" y="0"/>
                    <a:pt x="76675" y="17164"/>
                    <a:pt x="76675" y="3833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2" name="Google Shape;312;p7"/>
            <p:cNvSpPr/>
            <p:nvPr/>
          </p:nvSpPr>
          <p:spPr>
            <a:xfrm>
              <a:off x="6470955" y="1811278"/>
              <a:ext cx="76674" cy="76675"/>
            </a:xfrm>
            <a:custGeom>
              <a:avLst/>
              <a:gdLst/>
              <a:ahLst/>
              <a:cxnLst/>
              <a:rect l="l" t="t" r="r" b="b"/>
              <a:pathLst>
                <a:path w="76674" h="76675" extrusionOk="0">
                  <a:moveTo>
                    <a:pt x="76675" y="38338"/>
                  </a:moveTo>
                  <a:cubicBezTo>
                    <a:pt x="76675" y="59511"/>
                    <a:pt x="59511" y="76675"/>
                    <a:pt x="38337" y="76675"/>
                  </a:cubicBezTo>
                  <a:cubicBezTo>
                    <a:pt x="17164" y="76675"/>
                    <a:pt x="0" y="59511"/>
                    <a:pt x="0" y="38338"/>
                  </a:cubicBezTo>
                  <a:cubicBezTo>
                    <a:pt x="0" y="17164"/>
                    <a:pt x="17164" y="0"/>
                    <a:pt x="38337" y="0"/>
                  </a:cubicBezTo>
                  <a:cubicBezTo>
                    <a:pt x="59511" y="0"/>
                    <a:pt x="76675" y="17164"/>
                    <a:pt x="76675" y="3833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3" name="Google Shape;313;p7"/>
            <p:cNvSpPr/>
            <p:nvPr/>
          </p:nvSpPr>
          <p:spPr>
            <a:xfrm>
              <a:off x="6002990" y="1546062"/>
              <a:ext cx="76674" cy="76675"/>
            </a:xfrm>
            <a:custGeom>
              <a:avLst/>
              <a:gdLst/>
              <a:ahLst/>
              <a:cxnLst/>
              <a:rect l="l" t="t" r="r" b="b"/>
              <a:pathLst>
                <a:path w="76674" h="76675" extrusionOk="0">
                  <a:moveTo>
                    <a:pt x="76675" y="38338"/>
                  </a:moveTo>
                  <a:cubicBezTo>
                    <a:pt x="76675" y="59511"/>
                    <a:pt x="59511" y="76675"/>
                    <a:pt x="38337" y="76675"/>
                  </a:cubicBezTo>
                  <a:cubicBezTo>
                    <a:pt x="17164" y="76675"/>
                    <a:pt x="0" y="59511"/>
                    <a:pt x="0" y="38338"/>
                  </a:cubicBezTo>
                  <a:cubicBezTo>
                    <a:pt x="0" y="17164"/>
                    <a:pt x="17164" y="0"/>
                    <a:pt x="38337" y="0"/>
                  </a:cubicBezTo>
                  <a:cubicBezTo>
                    <a:pt x="59511" y="0"/>
                    <a:pt x="76675" y="17164"/>
                    <a:pt x="76675" y="3833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4" name="Google Shape;314;p7"/>
            <p:cNvSpPr/>
            <p:nvPr/>
          </p:nvSpPr>
          <p:spPr>
            <a:xfrm>
              <a:off x="6002990" y="1804316"/>
              <a:ext cx="76674" cy="76675"/>
            </a:xfrm>
            <a:custGeom>
              <a:avLst/>
              <a:gdLst/>
              <a:ahLst/>
              <a:cxnLst/>
              <a:rect l="l" t="t" r="r" b="b"/>
              <a:pathLst>
                <a:path w="76674" h="76675" extrusionOk="0">
                  <a:moveTo>
                    <a:pt x="76675" y="38338"/>
                  </a:moveTo>
                  <a:cubicBezTo>
                    <a:pt x="76675" y="59511"/>
                    <a:pt x="59511" y="76675"/>
                    <a:pt x="38337" y="76675"/>
                  </a:cubicBezTo>
                  <a:cubicBezTo>
                    <a:pt x="17164" y="76675"/>
                    <a:pt x="0" y="59511"/>
                    <a:pt x="0" y="38338"/>
                  </a:cubicBezTo>
                  <a:cubicBezTo>
                    <a:pt x="0" y="17164"/>
                    <a:pt x="17164" y="0"/>
                    <a:pt x="38337" y="0"/>
                  </a:cubicBezTo>
                  <a:cubicBezTo>
                    <a:pt x="59511" y="0"/>
                    <a:pt x="76675" y="17164"/>
                    <a:pt x="76675" y="3833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5" name="Google Shape;315;p7"/>
            <p:cNvSpPr/>
            <p:nvPr/>
          </p:nvSpPr>
          <p:spPr>
            <a:xfrm>
              <a:off x="5744736" y="1553119"/>
              <a:ext cx="76674" cy="76675"/>
            </a:xfrm>
            <a:custGeom>
              <a:avLst/>
              <a:gdLst/>
              <a:ahLst/>
              <a:cxnLst/>
              <a:rect l="l" t="t" r="r" b="b"/>
              <a:pathLst>
                <a:path w="76674" h="76675" extrusionOk="0">
                  <a:moveTo>
                    <a:pt x="76675" y="38337"/>
                  </a:moveTo>
                  <a:cubicBezTo>
                    <a:pt x="76675" y="59511"/>
                    <a:pt x="59511" y="76675"/>
                    <a:pt x="38337" y="76675"/>
                  </a:cubicBezTo>
                  <a:cubicBezTo>
                    <a:pt x="17164" y="76675"/>
                    <a:pt x="-1" y="59511"/>
                    <a:pt x="-1" y="38337"/>
                  </a:cubicBezTo>
                  <a:cubicBezTo>
                    <a:pt x="-1" y="17164"/>
                    <a:pt x="17164" y="0"/>
                    <a:pt x="38337" y="0"/>
                  </a:cubicBezTo>
                  <a:cubicBezTo>
                    <a:pt x="59511" y="0"/>
                    <a:pt x="76675" y="17164"/>
                    <a:pt x="76675" y="3833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6" name="Google Shape;316;p7"/>
            <p:cNvSpPr/>
            <p:nvPr/>
          </p:nvSpPr>
          <p:spPr>
            <a:xfrm>
              <a:off x="5744736" y="1811278"/>
              <a:ext cx="76674" cy="76675"/>
            </a:xfrm>
            <a:custGeom>
              <a:avLst/>
              <a:gdLst/>
              <a:ahLst/>
              <a:cxnLst/>
              <a:rect l="l" t="t" r="r" b="b"/>
              <a:pathLst>
                <a:path w="76674" h="76675" extrusionOk="0">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7" name="Google Shape;317;p7"/>
            <p:cNvSpPr/>
            <p:nvPr/>
          </p:nvSpPr>
          <p:spPr>
            <a:xfrm>
              <a:off x="5486578" y="1546062"/>
              <a:ext cx="76674" cy="76675"/>
            </a:xfrm>
            <a:custGeom>
              <a:avLst/>
              <a:gdLst/>
              <a:ahLst/>
              <a:cxnLst/>
              <a:rect l="l" t="t" r="r" b="b"/>
              <a:pathLst>
                <a:path w="76674" h="76675" extrusionOk="0">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8" name="Google Shape;318;p7"/>
            <p:cNvSpPr/>
            <p:nvPr/>
          </p:nvSpPr>
          <p:spPr>
            <a:xfrm>
              <a:off x="5486578" y="1804316"/>
              <a:ext cx="76674" cy="76675"/>
            </a:xfrm>
            <a:custGeom>
              <a:avLst/>
              <a:gdLst/>
              <a:ahLst/>
              <a:cxnLst/>
              <a:rect l="l" t="t" r="r" b="b"/>
              <a:pathLst>
                <a:path w="76674" h="76675" extrusionOk="0">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9" name="Google Shape;319;p7"/>
            <p:cNvSpPr/>
            <p:nvPr/>
          </p:nvSpPr>
          <p:spPr>
            <a:xfrm>
              <a:off x="5193515" y="1553119"/>
              <a:ext cx="76674" cy="76675"/>
            </a:xfrm>
            <a:custGeom>
              <a:avLst/>
              <a:gdLst/>
              <a:ahLst/>
              <a:cxnLst/>
              <a:rect l="l" t="t" r="r" b="b"/>
              <a:pathLst>
                <a:path w="76674" h="76675" extrusionOk="0">
                  <a:moveTo>
                    <a:pt x="76675" y="38337"/>
                  </a:moveTo>
                  <a:cubicBezTo>
                    <a:pt x="76675" y="59511"/>
                    <a:pt x="59511" y="76675"/>
                    <a:pt x="38337" y="76675"/>
                  </a:cubicBezTo>
                  <a:cubicBezTo>
                    <a:pt x="17164" y="76675"/>
                    <a:pt x="0" y="59511"/>
                    <a:pt x="0" y="38337"/>
                  </a:cubicBezTo>
                  <a:cubicBezTo>
                    <a:pt x="0" y="17164"/>
                    <a:pt x="17164" y="0"/>
                    <a:pt x="38337" y="0"/>
                  </a:cubicBezTo>
                  <a:cubicBezTo>
                    <a:pt x="59511" y="0"/>
                    <a:pt x="76675" y="17164"/>
                    <a:pt x="76675" y="3833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0" name="Google Shape;320;p7"/>
            <p:cNvSpPr/>
            <p:nvPr/>
          </p:nvSpPr>
          <p:spPr>
            <a:xfrm>
              <a:off x="5193515" y="1811278"/>
              <a:ext cx="76674" cy="76675"/>
            </a:xfrm>
            <a:custGeom>
              <a:avLst/>
              <a:gdLst/>
              <a:ahLst/>
              <a:cxnLst/>
              <a:rect l="l" t="t" r="r" b="b"/>
              <a:pathLst>
                <a:path w="76674" h="76675" extrusionOk="0">
                  <a:moveTo>
                    <a:pt x="76675" y="38338"/>
                  </a:moveTo>
                  <a:cubicBezTo>
                    <a:pt x="76675" y="59511"/>
                    <a:pt x="59511" y="76675"/>
                    <a:pt x="38337" y="76675"/>
                  </a:cubicBezTo>
                  <a:cubicBezTo>
                    <a:pt x="17164" y="76675"/>
                    <a:pt x="0" y="59511"/>
                    <a:pt x="0" y="38338"/>
                  </a:cubicBezTo>
                  <a:cubicBezTo>
                    <a:pt x="0" y="17164"/>
                    <a:pt x="17164" y="0"/>
                    <a:pt x="38337" y="0"/>
                  </a:cubicBezTo>
                  <a:cubicBezTo>
                    <a:pt x="59511" y="0"/>
                    <a:pt x="76675" y="17164"/>
                    <a:pt x="76675" y="3833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1" name="Google Shape;321;p7"/>
            <p:cNvSpPr/>
            <p:nvPr/>
          </p:nvSpPr>
          <p:spPr>
            <a:xfrm>
              <a:off x="4935262" y="1546062"/>
              <a:ext cx="76674" cy="76675"/>
            </a:xfrm>
            <a:custGeom>
              <a:avLst/>
              <a:gdLst/>
              <a:ahLst/>
              <a:cxnLst/>
              <a:rect l="l" t="t" r="r" b="b"/>
              <a:pathLst>
                <a:path w="76674" h="76675" extrusionOk="0">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2" name="Google Shape;322;p7"/>
            <p:cNvSpPr/>
            <p:nvPr/>
          </p:nvSpPr>
          <p:spPr>
            <a:xfrm>
              <a:off x="4935262" y="1804316"/>
              <a:ext cx="76674" cy="76675"/>
            </a:xfrm>
            <a:custGeom>
              <a:avLst/>
              <a:gdLst/>
              <a:ahLst/>
              <a:cxnLst/>
              <a:rect l="l" t="t" r="r" b="b"/>
              <a:pathLst>
                <a:path w="76674" h="76675" extrusionOk="0">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23" name="Google Shape;323;p7"/>
          <p:cNvGrpSpPr/>
          <p:nvPr/>
        </p:nvGrpSpPr>
        <p:grpSpPr>
          <a:xfrm>
            <a:off x="262487" y="254312"/>
            <a:ext cx="1612367" cy="858303"/>
            <a:chOff x="4935262" y="1546062"/>
            <a:chExt cx="1612367" cy="858303"/>
          </a:xfrm>
        </p:grpSpPr>
        <p:sp>
          <p:nvSpPr>
            <p:cNvPr id="324" name="Google Shape;324;p7"/>
            <p:cNvSpPr/>
            <p:nvPr/>
          </p:nvSpPr>
          <p:spPr>
            <a:xfrm>
              <a:off x="6261148" y="1553119"/>
              <a:ext cx="76674" cy="76675"/>
            </a:xfrm>
            <a:custGeom>
              <a:avLst/>
              <a:gdLst/>
              <a:ahLst/>
              <a:cxnLst/>
              <a:rect l="l" t="t" r="r" b="b"/>
              <a:pathLst>
                <a:path w="76674" h="76675" extrusionOk="0">
                  <a:moveTo>
                    <a:pt x="76675" y="38337"/>
                  </a:moveTo>
                  <a:cubicBezTo>
                    <a:pt x="76675" y="59511"/>
                    <a:pt x="59511" y="76675"/>
                    <a:pt x="38337" y="76675"/>
                  </a:cubicBezTo>
                  <a:cubicBezTo>
                    <a:pt x="17164" y="76675"/>
                    <a:pt x="0" y="59511"/>
                    <a:pt x="0" y="38337"/>
                  </a:cubicBezTo>
                  <a:cubicBezTo>
                    <a:pt x="0" y="17164"/>
                    <a:pt x="17164" y="0"/>
                    <a:pt x="38337" y="0"/>
                  </a:cubicBezTo>
                  <a:cubicBezTo>
                    <a:pt x="59511" y="0"/>
                    <a:pt x="76675" y="17164"/>
                    <a:pt x="76675" y="3833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5" name="Google Shape;325;p7"/>
            <p:cNvSpPr/>
            <p:nvPr/>
          </p:nvSpPr>
          <p:spPr>
            <a:xfrm>
              <a:off x="6261148" y="1811278"/>
              <a:ext cx="76674" cy="76675"/>
            </a:xfrm>
            <a:custGeom>
              <a:avLst/>
              <a:gdLst/>
              <a:ahLst/>
              <a:cxnLst/>
              <a:rect l="l" t="t" r="r" b="b"/>
              <a:pathLst>
                <a:path w="76674" h="76675" extrusionOk="0">
                  <a:moveTo>
                    <a:pt x="76675" y="38338"/>
                  </a:moveTo>
                  <a:cubicBezTo>
                    <a:pt x="76675" y="59511"/>
                    <a:pt x="59511" y="76675"/>
                    <a:pt x="38337" y="76675"/>
                  </a:cubicBezTo>
                  <a:cubicBezTo>
                    <a:pt x="17164" y="76675"/>
                    <a:pt x="0" y="59511"/>
                    <a:pt x="0" y="38338"/>
                  </a:cubicBezTo>
                  <a:cubicBezTo>
                    <a:pt x="0" y="17164"/>
                    <a:pt x="17164" y="0"/>
                    <a:pt x="38337" y="0"/>
                  </a:cubicBezTo>
                  <a:cubicBezTo>
                    <a:pt x="59511" y="0"/>
                    <a:pt x="76675" y="17164"/>
                    <a:pt x="76675" y="3833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6" name="Google Shape;326;p7"/>
            <p:cNvSpPr/>
            <p:nvPr/>
          </p:nvSpPr>
          <p:spPr>
            <a:xfrm>
              <a:off x="6261148" y="2062474"/>
              <a:ext cx="76674" cy="76675"/>
            </a:xfrm>
            <a:custGeom>
              <a:avLst/>
              <a:gdLst/>
              <a:ahLst/>
              <a:cxnLst/>
              <a:rect l="l" t="t" r="r" b="b"/>
              <a:pathLst>
                <a:path w="76674" h="76675" extrusionOk="0">
                  <a:moveTo>
                    <a:pt x="76675" y="38337"/>
                  </a:moveTo>
                  <a:cubicBezTo>
                    <a:pt x="76675" y="59511"/>
                    <a:pt x="59511" y="76675"/>
                    <a:pt x="38337" y="76675"/>
                  </a:cubicBezTo>
                  <a:cubicBezTo>
                    <a:pt x="17164" y="76675"/>
                    <a:pt x="0" y="59511"/>
                    <a:pt x="0" y="38337"/>
                  </a:cubicBezTo>
                  <a:cubicBezTo>
                    <a:pt x="0" y="17164"/>
                    <a:pt x="17164" y="0"/>
                    <a:pt x="38337" y="0"/>
                  </a:cubicBezTo>
                  <a:cubicBezTo>
                    <a:pt x="59511" y="0"/>
                    <a:pt x="76675" y="17164"/>
                    <a:pt x="76675" y="3833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7" name="Google Shape;327;p7"/>
            <p:cNvSpPr/>
            <p:nvPr/>
          </p:nvSpPr>
          <p:spPr>
            <a:xfrm>
              <a:off x="6261148" y="2327690"/>
              <a:ext cx="76674" cy="76675"/>
            </a:xfrm>
            <a:custGeom>
              <a:avLst/>
              <a:gdLst/>
              <a:ahLst/>
              <a:cxnLst/>
              <a:rect l="l" t="t" r="r" b="b"/>
              <a:pathLst>
                <a:path w="76674" h="76675" extrusionOk="0">
                  <a:moveTo>
                    <a:pt x="76675" y="38337"/>
                  </a:moveTo>
                  <a:cubicBezTo>
                    <a:pt x="76675" y="59511"/>
                    <a:pt x="59511" y="76675"/>
                    <a:pt x="38337" y="76675"/>
                  </a:cubicBezTo>
                  <a:cubicBezTo>
                    <a:pt x="17164" y="76675"/>
                    <a:pt x="0" y="59511"/>
                    <a:pt x="0" y="38337"/>
                  </a:cubicBezTo>
                  <a:cubicBezTo>
                    <a:pt x="0" y="17164"/>
                    <a:pt x="17164" y="0"/>
                    <a:pt x="38337" y="0"/>
                  </a:cubicBezTo>
                  <a:cubicBezTo>
                    <a:pt x="59511" y="0"/>
                    <a:pt x="76675" y="17164"/>
                    <a:pt x="76675" y="3833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8" name="Google Shape;328;p7"/>
            <p:cNvSpPr/>
            <p:nvPr/>
          </p:nvSpPr>
          <p:spPr>
            <a:xfrm>
              <a:off x="6470955" y="1553119"/>
              <a:ext cx="76674" cy="76675"/>
            </a:xfrm>
            <a:custGeom>
              <a:avLst/>
              <a:gdLst/>
              <a:ahLst/>
              <a:cxnLst/>
              <a:rect l="l" t="t" r="r" b="b"/>
              <a:pathLst>
                <a:path w="76674" h="76675" extrusionOk="0">
                  <a:moveTo>
                    <a:pt x="76675" y="38337"/>
                  </a:moveTo>
                  <a:cubicBezTo>
                    <a:pt x="76675" y="59511"/>
                    <a:pt x="59511" y="76675"/>
                    <a:pt x="38337" y="76675"/>
                  </a:cubicBezTo>
                  <a:cubicBezTo>
                    <a:pt x="17164" y="76675"/>
                    <a:pt x="0" y="59511"/>
                    <a:pt x="0" y="38337"/>
                  </a:cubicBezTo>
                  <a:cubicBezTo>
                    <a:pt x="0" y="17164"/>
                    <a:pt x="17164" y="0"/>
                    <a:pt x="38337" y="0"/>
                  </a:cubicBezTo>
                  <a:cubicBezTo>
                    <a:pt x="59511" y="0"/>
                    <a:pt x="76675" y="17164"/>
                    <a:pt x="76675" y="3833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9" name="Google Shape;329;p7"/>
            <p:cNvSpPr/>
            <p:nvPr/>
          </p:nvSpPr>
          <p:spPr>
            <a:xfrm>
              <a:off x="6470955" y="1811278"/>
              <a:ext cx="76674" cy="76675"/>
            </a:xfrm>
            <a:custGeom>
              <a:avLst/>
              <a:gdLst/>
              <a:ahLst/>
              <a:cxnLst/>
              <a:rect l="l" t="t" r="r" b="b"/>
              <a:pathLst>
                <a:path w="76674" h="76675" extrusionOk="0">
                  <a:moveTo>
                    <a:pt x="76675" y="38338"/>
                  </a:moveTo>
                  <a:cubicBezTo>
                    <a:pt x="76675" y="59511"/>
                    <a:pt x="59511" y="76675"/>
                    <a:pt x="38337" y="76675"/>
                  </a:cubicBezTo>
                  <a:cubicBezTo>
                    <a:pt x="17164" y="76675"/>
                    <a:pt x="0" y="59511"/>
                    <a:pt x="0" y="38338"/>
                  </a:cubicBezTo>
                  <a:cubicBezTo>
                    <a:pt x="0" y="17164"/>
                    <a:pt x="17164" y="0"/>
                    <a:pt x="38337" y="0"/>
                  </a:cubicBezTo>
                  <a:cubicBezTo>
                    <a:pt x="59511" y="0"/>
                    <a:pt x="76675" y="17164"/>
                    <a:pt x="76675" y="3833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0" name="Google Shape;330;p7"/>
            <p:cNvSpPr/>
            <p:nvPr/>
          </p:nvSpPr>
          <p:spPr>
            <a:xfrm>
              <a:off x="6470955" y="2062474"/>
              <a:ext cx="76674" cy="76675"/>
            </a:xfrm>
            <a:custGeom>
              <a:avLst/>
              <a:gdLst/>
              <a:ahLst/>
              <a:cxnLst/>
              <a:rect l="l" t="t" r="r" b="b"/>
              <a:pathLst>
                <a:path w="76674" h="76675" extrusionOk="0">
                  <a:moveTo>
                    <a:pt x="76675" y="38337"/>
                  </a:moveTo>
                  <a:cubicBezTo>
                    <a:pt x="76675" y="59511"/>
                    <a:pt x="59511" y="76675"/>
                    <a:pt x="38337" y="76675"/>
                  </a:cubicBezTo>
                  <a:cubicBezTo>
                    <a:pt x="17164" y="76675"/>
                    <a:pt x="0" y="59511"/>
                    <a:pt x="0" y="38337"/>
                  </a:cubicBezTo>
                  <a:cubicBezTo>
                    <a:pt x="0" y="17164"/>
                    <a:pt x="17164" y="0"/>
                    <a:pt x="38337" y="0"/>
                  </a:cubicBezTo>
                  <a:cubicBezTo>
                    <a:pt x="59511" y="0"/>
                    <a:pt x="76675" y="17164"/>
                    <a:pt x="76675" y="3833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1" name="Google Shape;331;p7"/>
            <p:cNvSpPr/>
            <p:nvPr/>
          </p:nvSpPr>
          <p:spPr>
            <a:xfrm>
              <a:off x="6470955" y="2327690"/>
              <a:ext cx="76674" cy="76675"/>
            </a:xfrm>
            <a:custGeom>
              <a:avLst/>
              <a:gdLst/>
              <a:ahLst/>
              <a:cxnLst/>
              <a:rect l="l" t="t" r="r" b="b"/>
              <a:pathLst>
                <a:path w="76674" h="76675" extrusionOk="0">
                  <a:moveTo>
                    <a:pt x="76675" y="38337"/>
                  </a:moveTo>
                  <a:cubicBezTo>
                    <a:pt x="76675" y="59511"/>
                    <a:pt x="59511" y="76675"/>
                    <a:pt x="38337" y="76675"/>
                  </a:cubicBezTo>
                  <a:cubicBezTo>
                    <a:pt x="17164" y="76675"/>
                    <a:pt x="0" y="59511"/>
                    <a:pt x="0" y="38337"/>
                  </a:cubicBezTo>
                  <a:cubicBezTo>
                    <a:pt x="0" y="17164"/>
                    <a:pt x="17164" y="0"/>
                    <a:pt x="38337" y="0"/>
                  </a:cubicBezTo>
                  <a:cubicBezTo>
                    <a:pt x="59511" y="0"/>
                    <a:pt x="76675" y="17164"/>
                    <a:pt x="76675" y="3833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2" name="Google Shape;332;p7"/>
            <p:cNvSpPr/>
            <p:nvPr/>
          </p:nvSpPr>
          <p:spPr>
            <a:xfrm>
              <a:off x="6002990" y="1546062"/>
              <a:ext cx="76674" cy="76675"/>
            </a:xfrm>
            <a:custGeom>
              <a:avLst/>
              <a:gdLst/>
              <a:ahLst/>
              <a:cxnLst/>
              <a:rect l="l" t="t" r="r" b="b"/>
              <a:pathLst>
                <a:path w="76674" h="76675" extrusionOk="0">
                  <a:moveTo>
                    <a:pt x="76675" y="38338"/>
                  </a:moveTo>
                  <a:cubicBezTo>
                    <a:pt x="76675" y="59511"/>
                    <a:pt x="59511" y="76675"/>
                    <a:pt x="38337" y="76675"/>
                  </a:cubicBezTo>
                  <a:cubicBezTo>
                    <a:pt x="17164" y="76675"/>
                    <a:pt x="0" y="59511"/>
                    <a:pt x="0" y="38338"/>
                  </a:cubicBezTo>
                  <a:cubicBezTo>
                    <a:pt x="0" y="17164"/>
                    <a:pt x="17164" y="0"/>
                    <a:pt x="38337" y="0"/>
                  </a:cubicBezTo>
                  <a:cubicBezTo>
                    <a:pt x="59511" y="0"/>
                    <a:pt x="76675" y="17164"/>
                    <a:pt x="76675" y="3833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3" name="Google Shape;333;p7"/>
            <p:cNvSpPr/>
            <p:nvPr/>
          </p:nvSpPr>
          <p:spPr>
            <a:xfrm>
              <a:off x="6002990" y="1804316"/>
              <a:ext cx="76674" cy="76675"/>
            </a:xfrm>
            <a:custGeom>
              <a:avLst/>
              <a:gdLst/>
              <a:ahLst/>
              <a:cxnLst/>
              <a:rect l="l" t="t" r="r" b="b"/>
              <a:pathLst>
                <a:path w="76674" h="76675" extrusionOk="0">
                  <a:moveTo>
                    <a:pt x="76675" y="38338"/>
                  </a:moveTo>
                  <a:cubicBezTo>
                    <a:pt x="76675" y="59511"/>
                    <a:pt x="59511" y="76675"/>
                    <a:pt x="38337" y="76675"/>
                  </a:cubicBezTo>
                  <a:cubicBezTo>
                    <a:pt x="17164" y="76675"/>
                    <a:pt x="0" y="59511"/>
                    <a:pt x="0" y="38338"/>
                  </a:cubicBezTo>
                  <a:cubicBezTo>
                    <a:pt x="0" y="17164"/>
                    <a:pt x="17164" y="0"/>
                    <a:pt x="38337" y="0"/>
                  </a:cubicBezTo>
                  <a:cubicBezTo>
                    <a:pt x="59511" y="0"/>
                    <a:pt x="76675" y="17164"/>
                    <a:pt x="76675" y="3833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4" name="Google Shape;334;p7"/>
            <p:cNvSpPr/>
            <p:nvPr/>
          </p:nvSpPr>
          <p:spPr>
            <a:xfrm>
              <a:off x="6002990" y="2055512"/>
              <a:ext cx="76674" cy="76675"/>
            </a:xfrm>
            <a:custGeom>
              <a:avLst/>
              <a:gdLst/>
              <a:ahLst/>
              <a:cxnLst/>
              <a:rect l="l" t="t" r="r" b="b"/>
              <a:pathLst>
                <a:path w="76674" h="76675" extrusionOk="0">
                  <a:moveTo>
                    <a:pt x="76675" y="38338"/>
                  </a:moveTo>
                  <a:cubicBezTo>
                    <a:pt x="76675" y="59511"/>
                    <a:pt x="59511" y="76675"/>
                    <a:pt x="38337" y="76675"/>
                  </a:cubicBezTo>
                  <a:cubicBezTo>
                    <a:pt x="17164" y="76675"/>
                    <a:pt x="0" y="59511"/>
                    <a:pt x="0" y="38338"/>
                  </a:cubicBezTo>
                  <a:cubicBezTo>
                    <a:pt x="0" y="17164"/>
                    <a:pt x="17164" y="0"/>
                    <a:pt x="38337" y="0"/>
                  </a:cubicBezTo>
                  <a:cubicBezTo>
                    <a:pt x="59511" y="0"/>
                    <a:pt x="76675" y="17164"/>
                    <a:pt x="76675" y="3833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5" name="Google Shape;335;p7"/>
            <p:cNvSpPr/>
            <p:nvPr/>
          </p:nvSpPr>
          <p:spPr>
            <a:xfrm>
              <a:off x="6002990" y="2320632"/>
              <a:ext cx="76674" cy="76675"/>
            </a:xfrm>
            <a:custGeom>
              <a:avLst/>
              <a:gdLst/>
              <a:ahLst/>
              <a:cxnLst/>
              <a:rect l="l" t="t" r="r" b="b"/>
              <a:pathLst>
                <a:path w="76674" h="76675" extrusionOk="0">
                  <a:moveTo>
                    <a:pt x="76675" y="38338"/>
                  </a:moveTo>
                  <a:cubicBezTo>
                    <a:pt x="76675" y="59511"/>
                    <a:pt x="59511" y="76675"/>
                    <a:pt x="38337" y="76675"/>
                  </a:cubicBezTo>
                  <a:cubicBezTo>
                    <a:pt x="17164" y="76675"/>
                    <a:pt x="0" y="59511"/>
                    <a:pt x="0" y="38338"/>
                  </a:cubicBezTo>
                  <a:cubicBezTo>
                    <a:pt x="0" y="17164"/>
                    <a:pt x="17164" y="0"/>
                    <a:pt x="38337" y="0"/>
                  </a:cubicBezTo>
                  <a:cubicBezTo>
                    <a:pt x="59511" y="0"/>
                    <a:pt x="76675" y="17164"/>
                    <a:pt x="76675" y="3833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6" name="Google Shape;336;p7"/>
            <p:cNvSpPr/>
            <p:nvPr/>
          </p:nvSpPr>
          <p:spPr>
            <a:xfrm>
              <a:off x="5744736" y="1553119"/>
              <a:ext cx="76674" cy="76675"/>
            </a:xfrm>
            <a:custGeom>
              <a:avLst/>
              <a:gdLst/>
              <a:ahLst/>
              <a:cxnLst/>
              <a:rect l="l" t="t" r="r" b="b"/>
              <a:pathLst>
                <a:path w="76674" h="76675" extrusionOk="0">
                  <a:moveTo>
                    <a:pt x="76675" y="38337"/>
                  </a:moveTo>
                  <a:cubicBezTo>
                    <a:pt x="76675" y="59511"/>
                    <a:pt x="59511" y="76675"/>
                    <a:pt x="38337" y="76675"/>
                  </a:cubicBezTo>
                  <a:cubicBezTo>
                    <a:pt x="17164" y="76675"/>
                    <a:pt x="-1" y="59511"/>
                    <a:pt x="-1" y="38337"/>
                  </a:cubicBezTo>
                  <a:cubicBezTo>
                    <a:pt x="-1" y="17164"/>
                    <a:pt x="17164" y="0"/>
                    <a:pt x="38337" y="0"/>
                  </a:cubicBezTo>
                  <a:cubicBezTo>
                    <a:pt x="59511" y="0"/>
                    <a:pt x="76675" y="17164"/>
                    <a:pt x="76675" y="3833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7" name="Google Shape;337;p7"/>
            <p:cNvSpPr/>
            <p:nvPr/>
          </p:nvSpPr>
          <p:spPr>
            <a:xfrm>
              <a:off x="5744736" y="1811278"/>
              <a:ext cx="76674" cy="76675"/>
            </a:xfrm>
            <a:custGeom>
              <a:avLst/>
              <a:gdLst/>
              <a:ahLst/>
              <a:cxnLst/>
              <a:rect l="l" t="t" r="r" b="b"/>
              <a:pathLst>
                <a:path w="76674" h="76675" extrusionOk="0">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8" name="Google Shape;338;p7"/>
            <p:cNvSpPr/>
            <p:nvPr/>
          </p:nvSpPr>
          <p:spPr>
            <a:xfrm>
              <a:off x="5744736" y="2062474"/>
              <a:ext cx="76674" cy="76675"/>
            </a:xfrm>
            <a:custGeom>
              <a:avLst/>
              <a:gdLst/>
              <a:ahLst/>
              <a:cxnLst/>
              <a:rect l="l" t="t" r="r" b="b"/>
              <a:pathLst>
                <a:path w="76674" h="76675" extrusionOk="0">
                  <a:moveTo>
                    <a:pt x="76675" y="38337"/>
                  </a:moveTo>
                  <a:cubicBezTo>
                    <a:pt x="76675" y="59511"/>
                    <a:pt x="59511" y="76675"/>
                    <a:pt x="38337" y="76675"/>
                  </a:cubicBezTo>
                  <a:cubicBezTo>
                    <a:pt x="17164" y="76675"/>
                    <a:pt x="-1" y="59511"/>
                    <a:pt x="-1" y="38337"/>
                  </a:cubicBezTo>
                  <a:cubicBezTo>
                    <a:pt x="-1" y="17164"/>
                    <a:pt x="17164" y="0"/>
                    <a:pt x="38337" y="0"/>
                  </a:cubicBezTo>
                  <a:cubicBezTo>
                    <a:pt x="59511" y="0"/>
                    <a:pt x="76675" y="17164"/>
                    <a:pt x="76675" y="3833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9" name="Google Shape;339;p7"/>
            <p:cNvSpPr/>
            <p:nvPr/>
          </p:nvSpPr>
          <p:spPr>
            <a:xfrm>
              <a:off x="5744736" y="2327690"/>
              <a:ext cx="76674" cy="76675"/>
            </a:xfrm>
            <a:custGeom>
              <a:avLst/>
              <a:gdLst/>
              <a:ahLst/>
              <a:cxnLst/>
              <a:rect l="l" t="t" r="r" b="b"/>
              <a:pathLst>
                <a:path w="76674" h="76675" extrusionOk="0">
                  <a:moveTo>
                    <a:pt x="76675" y="38337"/>
                  </a:moveTo>
                  <a:cubicBezTo>
                    <a:pt x="76675" y="59511"/>
                    <a:pt x="59511" y="76675"/>
                    <a:pt x="38337" y="76675"/>
                  </a:cubicBezTo>
                  <a:cubicBezTo>
                    <a:pt x="17164" y="76675"/>
                    <a:pt x="-1" y="59511"/>
                    <a:pt x="-1" y="38337"/>
                  </a:cubicBezTo>
                  <a:cubicBezTo>
                    <a:pt x="-1" y="17164"/>
                    <a:pt x="17164" y="0"/>
                    <a:pt x="38337" y="0"/>
                  </a:cubicBezTo>
                  <a:cubicBezTo>
                    <a:pt x="59511" y="0"/>
                    <a:pt x="76675" y="17164"/>
                    <a:pt x="76675" y="3833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0" name="Google Shape;340;p7"/>
            <p:cNvSpPr/>
            <p:nvPr/>
          </p:nvSpPr>
          <p:spPr>
            <a:xfrm>
              <a:off x="5486578" y="1546062"/>
              <a:ext cx="76674" cy="76675"/>
            </a:xfrm>
            <a:custGeom>
              <a:avLst/>
              <a:gdLst/>
              <a:ahLst/>
              <a:cxnLst/>
              <a:rect l="l" t="t" r="r" b="b"/>
              <a:pathLst>
                <a:path w="76674" h="76675" extrusionOk="0">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1" name="Google Shape;341;p7"/>
            <p:cNvSpPr/>
            <p:nvPr/>
          </p:nvSpPr>
          <p:spPr>
            <a:xfrm>
              <a:off x="5486578" y="1804316"/>
              <a:ext cx="76674" cy="76675"/>
            </a:xfrm>
            <a:custGeom>
              <a:avLst/>
              <a:gdLst/>
              <a:ahLst/>
              <a:cxnLst/>
              <a:rect l="l" t="t" r="r" b="b"/>
              <a:pathLst>
                <a:path w="76674" h="76675" extrusionOk="0">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2" name="Google Shape;342;p7"/>
            <p:cNvSpPr/>
            <p:nvPr/>
          </p:nvSpPr>
          <p:spPr>
            <a:xfrm>
              <a:off x="5486578" y="2055512"/>
              <a:ext cx="76674" cy="76675"/>
            </a:xfrm>
            <a:custGeom>
              <a:avLst/>
              <a:gdLst/>
              <a:ahLst/>
              <a:cxnLst/>
              <a:rect l="l" t="t" r="r" b="b"/>
              <a:pathLst>
                <a:path w="76674" h="76675" extrusionOk="0">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3" name="Google Shape;343;p7"/>
            <p:cNvSpPr/>
            <p:nvPr/>
          </p:nvSpPr>
          <p:spPr>
            <a:xfrm>
              <a:off x="5486578" y="2320632"/>
              <a:ext cx="76674" cy="76675"/>
            </a:xfrm>
            <a:custGeom>
              <a:avLst/>
              <a:gdLst/>
              <a:ahLst/>
              <a:cxnLst/>
              <a:rect l="l" t="t" r="r" b="b"/>
              <a:pathLst>
                <a:path w="76674" h="76675" extrusionOk="0">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4" name="Google Shape;344;p7"/>
            <p:cNvSpPr/>
            <p:nvPr/>
          </p:nvSpPr>
          <p:spPr>
            <a:xfrm>
              <a:off x="5193515" y="1553119"/>
              <a:ext cx="76674" cy="76675"/>
            </a:xfrm>
            <a:custGeom>
              <a:avLst/>
              <a:gdLst/>
              <a:ahLst/>
              <a:cxnLst/>
              <a:rect l="l" t="t" r="r" b="b"/>
              <a:pathLst>
                <a:path w="76674" h="76675" extrusionOk="0">
                  <a:moveTo>
                    <a:pt x="76675" y="38337"/>
                  </a:moveTo>
                  <a:cubicBezTo>
                    <a:pt x="76675" y="59511"/>
                    <a:pt x="59511" y="76675"/>
                    <a:pt x="38337" y="76675"/>
                  </a:cubicBezTo>
                  <a:cubicBezTo>
                    <a:pt x="17164" y="76675"/>
                    <a:pt x="0" y="59511"/>
                    <a:pt x="0" y="38337"/>
                  </a:cubicBezTo>
                  <a:cubicBezTo>
                    <a:pt x="0" y="17164"/>
                    <a:pt x="17164" y="0"/>
                    <a:pt x="38337" y="0"/>
                  </a:cubicBezTo>
                  <a:cubicBezTo>
                    <a:pt x="59511" y="0"/>
                    <a:pt x="76675" y="17164"/>
                    <a:pt x="76675" y="3833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5" name="Google Shape;345;p7"/>
            <p:cNvSpPr/>
            <p:nvPr/>
          </p:nvSpPr>
          <p:spPr>
            <a:xfrm>
              <a:off x="5193515" y="1811278"/>
              <a:ext cx="76674" cy="76675"/>
            </a:xfrm>
            <a:custGeom>
              <a:avLst/>
              <a:gdLst/>
              <a:ahLst/>
              <a:cxnLst/>
              <a:rect l="l" t="t" r="r" b="b"/>
              <a:pathLst>
                <a:path w="76674" h="76675" extrusionOk="0">
                  <a:moveTo>
                    <a:pt x="76675" y="38338"/>
                  </a:moveTo>
                  <a:cubicBezTo>
                    <a:pt x="76675" y="59511"/>
                    <a:pt x="59511" y="76675"/>
                    <a:pt x="38337" y="76675"/>
                  </a:cubicBezTo>
                  <a:cubicBezTo>
                    <a:pt x="17164" y="76675"/>
                    <a:pt x="0" y="59511"/>
                    <a:pt x="0" y="38338"/>
                  </a:cubicBezTo>
                  <a:cubicBezTo>
                    <a:pt x="0" y="17164"/>
                    <a:pt x="17164" y="0"/>
                    <a:pt x="38337" y="0"/>
                  </a:cubicBezTo>
                  <a:cubicBezTo>
                    <a:pt x="59511" y="0"/>
                    <a:pt x="76675" y="17164"/>
                    <a:pt x="76675" y="3833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6" name="Google Shape;346;p7"/>
            <p:cNvSpPr/>
            <p:nvPr/>
          </p:nvSpPr>
          <p:spPr>
            <a:xfrm>
              <a:off x="5193515" y="2062474"/>
              <a:ext cx="76674" cy="76675"/>
            </a:xfrm>
            <a:custGeom>
              <a:avLst/>
              <a:gdLst/>
              <a:ahLst/>
              <a:cxnLst/>
              <a:rect l="l" t="t" r="r" b="b"/>
              <a:pathLst>
                <a:path w="76674" h="76675" extrusionOk="0">
                  <a:moveTo>
                    <a:pt x="76675" y="38337"/>
                  </a:moveTo>
                  <a:cubicBezTo>
                    <a:pt x="76675" y="59511"/>
                    <a:pt x="59511" y="76675"/>
                    <a:pt x="38337" y="76675"/>
                  </a:cubicBezTo>
                  <a:cubicBezTo>
                    <a:pt x="17164" y="76675"/>
                    <a:pt x="0" y="59511"/>
                    <a:pt x="0" y="38337"/>
                  </a:cubicBezTo>
                  <a:cubicBezTo>
                    <a:pt x="0" y="17164"/>
                    <a:pt x="17164" y="0"/>
                    <a:pt x="38337" y="0"/>
                  </a:cubicBezTo>
                  <a:cubicBezTo>
                    <a:pt x="59511" y="0"/>
                    <a:pt x="76675" y="17164"/>
                    <a:pt x="76675" y="3833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7" name="Google Shape;347;p7"/>
            <p:cNvSpPr/>
            <p:nvPr/>
          </p:nvSpPr>
          <p:spPr>
            <a:xfrm>
              <a:off x="5193515" y="2327690"/>
              <a:ext cx="76674" cy="76675"/>
            </a:xfrm>
            <a:custGeom>
              <a:avLst/>
              <a:gdLst/>
              <a:ahLst/>
              <a:cxnLst/>
              <a:rect l="l" t="t" r="r" b="b"/>
              <a:pathLst>
                <a:path w="76674" h="76675" extrusionOk="0">
                  <a:moveTo>
                    <a:pt x="76675" y="38337"/>
                  </a:moveTo>
                  <a:cubicBezTo>
                    <a:pt x="76675" y="59511"/>
                    <a:pt x="59511" y="76675"/>
                    <a:pt x="38337" y="76675"/>
                  </a:cubicBezTo>
                  <a:cubicBezTo>
                    <a:pt x="17164" y="76675"/>
                    <a:pt x="0" y="59511"/>
                    <a:pt x="0" y="38337"/>
                  </a:cubicBezTo>
                  <a:cubicBezTo>
                    <a:pt x="0" y="17164"/>
                    <a:pt x="17164" y="0"/>
                    <a:pt x="38337" y="0"/>
                  </a:cubicBezTo>
                  <a:cubicBezTo>
                    <a:pt x="59511" y="0"/>
                    <a:pt x="76675" y="17164"/>
                    <a:pt x="76675" y="3833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8" name="Google Shape;348;p7"/>
            <p:cNvSpPr/>
            <p:nvPr/>
          </p:nvSpPr>
          <p:spPr>
            <a:xfrm>
              <a:off x="4935262" y="1546062"/>
              <a:ext cx="76674" cy="76675"/>
            </a:xfrm>
            <a:custGeom>
              <a:avLst/>
              <a:gdLst/>
              <a:ahLst/>
              <a:cxnLst/>
              <a:rect l="l" t="t" r="r" b="b"/>
              <a:pathLst>
                <a:path w="76674" h="76675" extrusionOk="0">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9" name="Google Shape;349;p7"/>
            <p:cNvSpPr/>
            <p:nvPr/>
          </p:nvSpPr>
          <p:spPr>
            <a:xfrm>
              <a:off x="4935262" y="1804316"/>
              <a:ext cx="76674" cy="76675"/>
            </a:xfrm>
            <a:custGeom>
              <a:avLst/>
              <a:gdLst/>
              <a:ahLst/>
              <a:cxnLst/>
              <a:rect l="l" t="t" r="r" b="b"/>
              <a:pathLst>
                <a:path w="76674" h="76675" extrusionOk="0">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0" name="Google Shape;350;p7"/>
            <p:cNvSpPr/>
            <p:nvPr/>
          </p:nvSpPr>
          <p:spPr>
            <a:xfrm>
              <a:off x="4935262" y="2055512"/>
              <a:ext cx="76674" cy="76675"/>
            </a:xfrm>
            <a:custGeom>
              <a:avLst/>
              <a:gdLst/>
              <a:ahLst/>
              <a:cxnLst/>
              <a:rect l="l" t="t" r="r" b="b"/>
              <a:pathLst>
                <a:path w="76674" h="76675" extrusionOk="0">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1" name="Google Shape;351;p7"/>
            <p:cNvSpPr/>
            <p:nvPr/>
          </p:nvSpPr>
          <p:spPr>
            <a:xfrm>
              <a:off x="4935262" y="2320632"/>
              <a:ext cx="76674" cy="76675"/>
            </a:xfrm>
            <a:custGeom>
              <a:avLst/>
              <a:gdLst/>
              <a:ahLst/>
              <a:cxnLst/>
              <a:rect l="l" t="t" r="r" b="b"/>
              <a:pathLst>
                <a:path w="76674" h="76675" extrusionOk="0">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007 Quote">
  <p:cSld name="CUSTOM_6">
    <p:spTree>
      <p:nvGrpSpPr>
        <p:cNvPr id="1" name="Shape 387"/>
        <p:cNvGrpSpPr/>
        <p:nvPr/>
      </p:nvGrpSpPr>
      <p:grpSpPr>
        <a:xfrm>
          <a:off x="0" y="0"/>
          <a:ext cx="0" cy="0"/>
          <a:chOff x="0" y="0"/>
          <a:chExt cx="0" cy="0"/>
        </a:xfrm>
      </p:grpSpPr>
      <p:sp>
        <p:nvSpPr>
          <p:cNvPr id="388" name="Google Shape;388;p9"/>
          <p:cNvSpPr/>
          <p:nvPr/>
        </p:nvSpPr>
        <p:spPr>
          <a:xfrm rot="2244868">
            <a:off x="5812439" y="-712805"/>
            <a:ext cx="6432771" cy="6024761"/>
          </a:xfrm>
          <a:prstGeom prst="ellipse">
            <a:avLst/>
          </a:prstGeom>
          <a:solidFill>
            <a:schemeClr val="accent1"/>
          </a:solidFill>
          <a:ln>
            <a:noFill/>
          </a:ln>
          <a:effectLst>
            <a:outerShdw blurRad="1428750" dist="9525" sx="145000" sy="145000" algn="ctr" rotWithShape="0">
              <a:schemeClr val="accent1"/>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389" name="Google Shape;389;p9"/>
          <p:cNvSpPr/>
          <p:nvPr/>
        </p:nvSpPr>
        <p:spPr>
          <a:xfrm rot="2244597">
            <a:off x="6341452" y="3056777"/>
            <a:ext cx="5767276" cy="5715549"/>
          </a:xfrm>
          <a:prstGeom prst="ellipse">
            <a:avLst/>
          </a:prstGeom>
          <a:solidFill>
            <a:schemeClr val="accent2"/>
          </a:solidFill>
          <a:ln>
            <a:noFill/>
          </a:ln>
          <a:effectLst>
            <a:outerShdw blurRad="1428750" dist="9525" sx="145000" sy="145000" algn="ctr" rotWithShape="0">
              <a:schemeClr val="accent2"/>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390" name="Google Shape;390;p9"/>
          <p:cNvSpPr/>
          <p:nvPr/>
        </p:nvSpPr>
        <p:spPr>
          <a:xfrm rot="2244920">
            <a:off x="-524249" y="-1023792"/>
            <a:ext cx="8137089" cy="7530250"/>
          </a:xfrm>
          <a:prstGeom prst="ellipse">
            <a:avLst/>
          </a:prstGeom>
          <a:solidFill>
            <a:schemeClr val="accent2"/>
          </a:solidFill>
          <a:ln>
            <a:noFill/>
          </a:ln>
          <a:effectLst>
            <a:outerShdw blurRad="1428750" dist="9525" sx="140000" sy="140000" algn="ctr" rotWithShape="0">
              <a:schemeClr val="accent2"/>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391" name="Google Shape;391;p9"/>
          <p:cNvSpPr/>
          <p:nvPr/>
        </p:nvSpPr>
        <p:spPr>
          <a:xfrm rot="2244779">
            <a:off x="10633797" y="5422307"/>
            <a:ext cx="3158722" cy="3130283"/>
          </a:xfrm>
          <a:prstGeom prst="ellipse">
            <a:avLst/>
          </a:prstGeom>
          <a:solidFill>
            <a:schemeClr val="accent1"/>
          </a:solidFill>
          <a:ln>
            <a:noFill/>
          </a:ln>
          <a:effectLst>
            <a:outerShdw blurRad="1428750" dist="9525" sx="145000" sy="145000" algn="ctr" rotWithShape="0">
              <a:schemeClr val="accent1"/>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a:solidFill>
                <a:srgbClr val="FFFFFF"/>
              </a:solidFill>
              <a:latin typeface="Calibri"/>
              <a:ea typeface="Calibri"/>
              <a:cs typeface="Calibri"/>
              <a:sym typeface="Calibri"/>
            </a:endParaRPr>
          </a:p>
        </p:txBody>
      </p:sp>
      <p:sp>
        <p:nvSpPr>
          <p:cNvPr id="392" name="Google Shape;392;p9"/>
          <p:cNvSpPr/>
          <p:nvPr/>
        </p:nvSpPr>
        <p:spPr>
          <a:xfrm rot="4794221">
            <a:off x="-883605" y="239657"/>
            <a:ext cx="5669597" cy="8736846"/>
          </a:xfrm>
          <a:prstGeom prst="ellipse">
            <a:avLst/>
          </a:prstGeom>
          <a:solidFill>
            <a:schemeClr val="accent1"/>
          </a:solidFill>
          <a:ln>
            <a:noFill/>
          </a:ln>
          <a:effectLst>
            <a:outerShdw blurRad="1428750" dist="9525" sx="140000" sy="140000" algn="ctr" rotWithShape="0">
              <a:schemeClr val="accent1"/>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393" name="Google Shape;393;p9"/>
          <p:cNvSpPr/>
          <p:nvPr/>
        </p:nvSpPr>
        <p:spPr>
          <a:xfrm rot="6682023">
            <a:off x="-620920" y="3849205"/>
            <a:ext cx="3894700" cy="4312265"/>
          </a:xfrm>
          <a:prstGeom prst="ellipse">
            <a:avLst/>
          </a:prstGeom>
          <a:solidFill>
            <a:schemeClr val="accent2"/>
          </a:solidFill>
          <a:ln>
            <a:noFill/>
          </a:ln>
          <a:effectLst>
            <a:outerShdw blurRad="1428750" dist="9525" sx="145000" sy="145000" algn="ctr" rotWithShape="0">
              <a:schemeClr val="accent2"/>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394" name="Google Shape;394;p9"/>
          <p:cNvSpPr/>
          <p:nvPr/>
        </p:nvSpPr>
        <p:spPr>
          <a:xfrm>
            <a:off x="-1733400" y="-1576575"/>
            <a:ext cx="2977500" cy="2977500"/>
          </a:xfrm>
          <a:prstGeom prst="ellipse">
            <a:avLst/>
          </a:prstGeom>
          <a:solidFill>
            <a:schemeClr val="accent1"/>
          </a:solidFill>
          <a:ln>
            <a:noFill/>
          </a:ln>
          <a:effectLst>
            <a:outerShdw blurRad="1428750" dist="9525" sx="145000" sy="145000" algn="ctr" rotWithShape="0">
              <a:schemeClr val="accent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a:solidFill>
                <a:srgbClr val="FFFFFF"/>
              </a:solidFill>
              <a:latin typeface="Calibri"/>
              <a:ea typeface="Calibri"/>
              <a:cs typeface="Calibri"/>
              <a:sym typeface="Calibri"/>
            </a:endParaRPr>
          </a:p>
        </p:txBody>
      </p:sp>
      <p:sp>
        <p:nvSpPr>
          <p:cNvPr id="395" name="Google Shape;395;p9"/>
          <p:cNvSpPr/>
          <p:nvPr/>
        </p:nvSpPr>
        <p:spPr>
          <a:xfrm>
            <a:off x="142421" y="264897"/>
            <a:ext cx="11839600" cy="6005261"/>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9"/>
          <p:cNvSpPr txBox="1">
            <a:spLocks noGrp="1"/>
          </p:cNvSpPr>
          <p:nvPr>
            <p:ph type="title"/>
          </p:nvPr>
        </p:nvSpPr>
        <p:spPr>
          <a:xfrm>
            <a:off x="558100" y="1629525"/>
            <a:ext cx="11095500" cy="3633300"/>
          </a:xfrm>
          <a:prstGeom prst="rect">
            <a:avLst/>
          </a:prstGeom>
        </p:spPr>
        <p:txBody>
          <a:bodyPr spcFirstLastPara="1" wrap="square" lIns="121900" tIns="121900" rIns="121900" bIns="121900" anchor="ctr" anchorCtr="0">
            <a:noAutofit/>
          </a:bodyPr>
          <a:lstStyle>
            <a:lvl1pPr lvl="0" algn="ctr" rtl="0">
              <a:spcBef>
                <a:spcPts val="0"/>
              </a:spcBef>
              <a:spcAft>
                <a:spcPts val="0"/>
              </a:spcAft>
              <a:buSzPts val="5000"/>
              <a:buNone/>
              <a:defRPr sz="5000"/>
            </a:lvl1pPr>
            <a:lvl2pPr lvl="1" algn="ctr" rtl="0">
              <a:spcBef>
                <a:spcPts val="0"/>
              </a:spcBef>
              <a:spcAft>
                <a:spcPts val="0"/>
              </a:spcAft>
              <a:buSzPts val="5000"/>
              <a:buNone/>
              <a:defRPr sz="5000"/>
            </a:lvl2pPr>
            <a:lvl3pPr lvl="2" algn="ctr" rtl="0">
              <a:spcBef>
                <a:spcPts val="0"/>
              </a:spcBef>
              <a:spcAft>
                <a:spcPts val="0"/>
              </a:spcAft>
              <a:buSzPts val="5000"/>
              <a:buNone/>
              <a:defRPr sz="5000"/>
            </a:lvl3pPr>
            <a:lvl4pPr lvl="3" algn="ctr" rtl="0">
              <a:spcBef>
                <a:spcPts val="0"/>
              </a:spcBef>
              <a:spcAft>
                <a:spcPts val="0"/>
              </a:spcAft>
              <a:buSzPts val="5000"/>
              <a:buNone/>
              <a:defRPr sz="5000"/>
            </a:lvl4pPr>
            <a:lvl5pPr lvl="4" algn="ctr" rtl="0">
              <a:spcBef>
                <a:spcPts val="0"/>
              </a:spcBef>
              <a:spcAft>
                <a:spcPts val="0"/>
              </a:spcAft>
              <a:buSzPts val="5000"/>
              <a:buNone/>
              <a:defRPr sz="5000"/>
            </a:lvl5pPr>
            <a:lvl6pPr lvl="5" algn="ctr" rtl="0">
              <a:spcBef>
                <a:spcPts val="0"/>
              </a:spcBef>
              <a:spcAft>
                <a:spcPts val="0"/>
              </a:spcAft>
              <a:buSzPts val="5000"/>
              <a:buNone/>
              <a:defRPr sz="5000"/>
            </a:lvl6pPr>
            <a:lvl7pPr lvl="6" algn="ctr" rtl="0">
              <a:spcBef>
                <a:spcPts val="0"/>
              </a:spcBef>
              <a:spcAft>
                <a:spcPts val="0"/>
              </a:spcAft>
              <a:buSzPts val="5000"/>
              <a:buNone/>
              <a:defRPr sz="5000"/>
            </a:lvl7pPr>
            <a:lvl8pPr lvl="7" algn="ctr" rtl="0">
              <a:spcBef>
                <a:spcPts val="0"/>
              </a:spcBef>
              <a:spcAft>
                <a:spcPts val="0"/>
              </a:spcAft>
              <a:buSzPts val="5000"/>
              <a:buNone/>
              <a:defRPr sz="5000"/>
            </a:lvl8pPr>
            <a:lvl9pPr lvl="8" algn="ctr" rtl="0">
              <a:spcBef>
                <a:spcPts val="0"/>
              </a:spcBef>
              <a:spcAft>
                <a:spcPts val="0"/>
              </a:spcAft>
              <a:buSzPts val="5000"/>
              <a:buNone/>
              <a:defRPr sz="5000"/>
            </a:lvl9pPr>
          </a:lstStyle>
          <a:p>
            <a:endParaRPr/>
          </a:p>
        </p:txBody>
      </p:sp>
      <p:sp>
        <p:nvSpPr>
          <p:cNvPr id="397" name="Google Shape;397;p9"/>
          <p:cNvSpPr txBox="1">
            <a:spLocks noGrp="1"/>
          </p:cNvSpPr>
          <p:nvPr>
            <p:ph type="subTitle" idx="1"/>
          </p:nvPr>
        </p:nvSpPr>
        <p:spPr>
          <a:xfrm>
            <a:off x="382604" y="6107043"/>
            <a:ext cx="11379900" cy="717900"/>
          </a:xfrm>
          <a:prstGeom prst="rect">
            <a:avLst/>
          </a:prstGeom>
        </p:spPr>
        <p:txBody>
          <a:bodyPr spcFirstLastPara="1" wrap="square" lIns="121900" tIns="121900" rIns="121900" bIns="121900" anchor="b" anchorCtr="0">
            <a:noAutofit/>
          </a:bodyPr>
          <a:lstStyle>
            <a:lvl1pPr lvl="0" algn="r" rtl="0">
              <a:lnSpc>
                <a:spcPct val="100000"/>
              </a:lnSpc>
              <a:spcBef>
                <a:spcPts val="0"/>
              </a:spcBef>
              <a:spcAft>
                <a:spcPts val="0"/>
              </a:spcAft>
              <a:buSzPts val="1900"/>
              <a:buNone/>
              <a:defRPr/>
            </a:lvl1pPr>
            <a:lvl2pPr lvl="1" algn="r" rtl="0">
              <a:lnSpc>
                <a:spcPct val="100000"/>
              </a:lnSpc>
              <a:spcBef>
                <a:spcPts val="0"/>
              </a:spcBef>
              <a:spcAft>
                <a:spcPts val="0"/>
              </a:spcAft>
              <a:buSzPts val="1900"/>
              <a:buNone/>
              <a:defRPr/>
            </a:lvl2pPr>
            <a:lvl3pPr lvl="2" algn="r" rtl="0">
              <a:lnSpc>
                <a:spcPct val="100000"/>
              </a:lnSpc>
              <a:spcBef>
                <a:spcPts val="0"/>
              </a:spcBef>
              <a:spcAft>
                <a:spcPts val="0"/>
              </a:spcAft>
              <a:buSzPts val="1900"/>
              <a:buNone/>
              <a:defRPr/>
            </a:lvl3pPr>
            <a:lvl4pPr lvl="3" algn="r" rtl="0">
              <a:lnSpc>
                <a:spcPct val="100000"/>
              </a:lnSpc>
              <a:spcBef>
                <a:spcPts val="0"/>
              </a:spcBef>
              <a:spcAft>
                <a:spcPts val="0"/>
              </a:spcAft>
              <a:buSzPts val="1900"/>
              <a:buNone/>
              <a:defRPr/>
            </a:lvl4pPr>
            <a:lvl5pPr lvl="4" algn="r" rtl="0">
              <a:lnSpc>
                <a:spcPct val="100000"/>
              </a:lnSpc>
              <a:spcBef>
                <a:spcPts val="0"/>
              </a:spcBef>
              <a:spcAft>
                <a:spcPts val="0"/>
              </a:spcAft>
              <a:buSzPts val="1900"/>
              <a:buNone/>
              <a:defRPr/>
            </a:lvl5pPr>
            <a:lvl6pPr lvl="5" algn="r" rtl="0">
              <a:lnSpc>
                <a:spcPct val="100000"/>
              </a:lnSpc>
              <a:spcBef>
                <a:spcPts val="0"/>
              </a:spcBef>
              <a:spcAft>
                <a:spcPts val="0"/>
              </a:spcAft>
              <a:buSzPts val="1900"/>
              <a:buNone/>
              <a:defRPr/>
            </a:lvl6pPr>
            <a:lvl7pPr lvl="6" algn="r" rtl="0">
              <a:lnSpc>
                <a:spcPct val="100000"/>
              </a:lnSpc>
              <a:spcBef>
                <a:spcPts val="0"/>
              </a:spcBef>
              <a:spcAft>
                <a:spcPts val="0"/>
              </a:spcAft>
              <a:buSzPts val="1900"/>
              <a:buNone/>
              <a:defRPr/>
            </a:lvl7pPr>
            <a:lvl8pPr lvl="7" algn="r" rtl="0">
              <a:lnSpc>
                <a:spcPct val="100000"/>
              </a:lnSpc>
              <a:spcBef>
                <a:spcPts val="0"/>
              </a:spcBef>
              <a:spcAft>
                <a:spcPts val="0"/>
              </a:spcAft>
              <a:buSzPts val="1900"/>
              <a:buNone/>
              <a:defRPr/>
            </a:lvl8pPr>
            <a:lvl9pPr lvl="8" algn="r" rtl="0">
              <a:lnSpc>
                <a:spcPct val="100000"/>
              </a:lnSpc>
              <a:spcBef>
                <a:spcPts val="0"/>
              </a:spcBef>
              <a:spcAft>
                <a:spcPts val="0"/>
              </a:spcAft>
              <a:buSzPts val="1900"/>
              <a:buNone/>
              <a:defRPr/>
            </a:lvl9pPr>
          </a:lstStyle>
          <a:p>
            <a:endParaRPr dirty="0"/>
          </a:p>
        </p:txBody>
      </p:sp>
      <p:grpSp>
        <p:nvGrpSpPr>
          <p:cNvPr id="398" name="Google Shape;398;p9"/>
          <p:cNvGrpSpPr/>
          <p:nvPr/>
        </p:nvGrpSpPr>
        <p:grpSpPr>
          <a:xfrm>
            <a:off x="-4492350" y="-2781450"/>
            <a:ext cx="21176600" cy="12687750"/>
            <a:chOff x="-4492350" y="-2781450"/>
            <a:chExt cx="21176600" cy="12687750"/>
          </a:xfrm>
        </p:grpSpPr>
        <p:sp>
          <p:nvSpPr>
            <p:cNvPr id="399" name="Google Shape;399;p9"/>
            <p:cNvSpPr/>
            <p:nvPr/>
          </p:nvSpPr>
          <p:spPr>
            <a:xfrm>
              <a:off x="-4492350" y="-2781450"/>
              <a:ext cx="4457700" cy="12687600"/>
            </a:xfrm>
            <a:prstGeom prst="rect">
              <a:avLst/>
            </a:prstGeom>
            <a:solidFill>
              <a:srgbClr val="F8F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9"/>
            <p:cNvSpPr/>
            <p:nvPr/>
          </p:nvSpPr>
          <p:spPr>
            <a:xfrm>
              <a:off x="12226550" y="-2781300"/>
              <a:ext cx="4457700" cy="12687600"/>
            </a:xfrm>
            <a:prstGeom prst="rect">
              <a:avLst/>
            </a:prstGeom>
            <a:solidFill>
              <a:srgbClr val="F8F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9"/>
            <p:cNvSpPr/>
            <p:nvPr/>
          </p:nvSpPr>
          <p:spPr>
            <a:xfrm>
              <a:off x="-1588950" y="-2781450"/>
              <a:ext cx="15369900" cy="2782800"/>
            </a:xfrm>
            <a:prstGeom prst="rect">
              <a:avLst/>
            </a:prstGeom>
            <a:solidFill>
              <a:srgbClr val="F8F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9"/>
            <p:cNvSpPr/>
            <p:nvPr/>
          </p:nvSpPr>
          <p:spPr>
            <a:xfrm>
              <a:off x="-1253850" y="6858000"/>
              <a:ext cx="15369900" cy="3048300"/>
            </a:xfrm>
            <a:prstGeom prst="rect">
              <a:avLst/>
            </a:prstGeom>
            <a:solidFill>
              <a:srgbClr val="F8F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3" name="Google Shape;403;p9"/>
          <p:cNvGrpSpPr/>
          <p:nvPr/>
        </p:nvGrpSpPr>
        <p:grpSpPr>
          <a:xfrm>
            <a:off x="406062" y="6309171"/>
            <a:ext cx="1612367" cy="341891"/>
            <a:chOff x="4935262" y="1546062"/>
            <a:chExt cx="1612367" cy="341891"/>
          </a:xfrm>
        </p:grpSpPr>
        <p:sp>
          <p:nvSpPr>
            <p:cNvPr id="404" name="Google Shape;404;p9"/>
            <p:cNvSpPr/>
            <p:nvPr/>
          </p:nvSpPr>
          <p:spPr>
            <a:xfrm>
              <a:off x="6261148" y="1553119"/>
              <a:ext cx="76674" cy="76675"/>
            </a:xfrm>
            <a:custGeom>
              <a:avLst/>
              <a:gdLst/>
              <a:ahLst/>
              <a:cxnLst/>
              <a:rect l="l" t="t" r="r" b="b"/>
              <a:pathLst>
                <a:path w="76674" h="76675" extrusionOk="0">
                  <a:moveTo>
                    <a:pt x="76675" y="38337"/>
                  </a:moveTo>
                  <a:cubicBezTo>
                    <a:pt x="76675" y="59511"/>
                    <a:pt x="59511" y="76675"/>
                    <a:pt x="38337" y="76675"/>
                  </a:cubicBezTo>
                  <a:cubicBezTo>
                    <a:pt x="17164" y="76675"/>
                    <a:pt x="0" y="59511"/>
                    <a:pt x="0" y="38337"/>
                  </a:cubicBezTo>
                  <a:cubicBezTo>
                    <a:pt x="0" y="17164"/>
                    <a:pt x="17164" y="0"/>
                    <a:pt x="38337" y="0"/>
                  </a:cubicBezTo>
                  <a:cubicBezTo>
                    <a:pt x="59511" y="0"/>
                    <a:pt x="76675" y="17164"/>
                    <a:pt x="76675" y="3833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5" name="Google Shape;405;p9"/>
            <p:cNvSpPr/>
            <p:nvPr/>
          </p:nvSpPr>
          <p:spPr>
            <a:xfrm>
              <a:off x="6261148" y="1811278"/>
              <a:ext cx="76674" cy="76675"/>
            </a:xfrm>
            <a:custGeom>
              <a:avLst/>
              <a:gdLst/>
              <a:ahLst/>
              <a:cxnLst/>
              <a:rect l="l" t="t" r="r" b="b"/>
              <a:pathLst>
                <a:path w="76674" h="76675" extrusionOk="0">
                  <a:moveTo>
                    <a:pt x="76675" y="38338"/>
                  </a:moveTo>
                  <a:cubicBezTo>
                    <a:pt x="76675" y="59511"/>
                    <a:pt x="59511" y="76675"/>
                    <a:pt x="38337" y="76675"/>
                  </a:cubicBezTo>
                  <a:cubicBezTo>
                    <a:pt x="17164" y="76675"/>
                    <a:pt x="0" y="59511"/>
                    <a:pt x="0" y="38338"/>
                  </a:cubicBezTo>
                  <a:cubicBezTo>
                    <a:pt x="0" y="17164"/>
                    <a:pt x="17164" y="0"/>
                    <a:pt x="38337" y="0"/>
                  </a:cubicBezTo>
                  <a:cubicBezTo>
                    <a:pt x="59511" y="0"/>
                    <a:pt x="76675" y="17164"/>
                    <a:pt x="76675" y="3833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6" name="Google Shape;406;p9"/>
            <p:cNvSpPr/>
            <p:nvPr/>
          </p:nvSpPr>
          <p:spPr>
            <a:xfrm>
              <a:off x="6470955" y="1553119"/>
              <a:ext cx="76674" cy="76675"/>
            </a:xfrm>
            <a:custGeom>
              <a:avLst/>
              <a:gdLst/>
              <a:ahLst/>
              <a:cxnLst/>
              <a:rect l="l" t="t" r="r" b="b"/>
              <a:pathLst>
                <a:path w="76674" h="76675" extrusionOk="0">
                  <a:moveTo>
                    <a:pt x="76675" y="38337"/>
                  </a:moveTo>
                  <a:cubicBezTo>
                    <a:pt x="76675" y="59511"/>
                    <a:pt x="59511" y="76675"/>
                    <a:pt x="38337" y="76675"/>
                  </a:cubicBezTo>
                  <a:cubicBezTo>
                    <a:pt x="17164" y="76675"/>
                    <a:pt x="0" y="59511"/>
                    <a:pt x="0" y="38337"/>
                  </a:cubicBezTo>
                  <a:cubicBezTo>
                    <a:pt x="0" y="17164"/>
                    <a:pt x="17164" y="0"/>
                    <a:pt x="38337" y="0"/>
                  </a:cubicBezTo>
                  <a:cubicBezTo>
                    <a:pt x="59511" y="0"/>
                    <a:pt x="76675" y="17164"/>
                    <a:pt x="76675" y="3833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7" name="Google Shape;407;p9"/>
            <p:cNvSpPr/>
            <p:nvPr/>
          </p:nvSpPr>
          <p:spPr>
            <a:xfrm>
              <a:off x="6470955" y="1811278"/>
              <a:ext cx="76674" cy="76675"/>
            </a:xfrm>
            <a:custGeom>
              <a:avLst/>
              <a:gdLst/>
              <a:ahLst/>
              <a:cxnLst/>
              <a:rect l="l" t="t" r="r" b="b"/>
              <a:pathLst>
                <a:path w="76674" h="76675" extrusionOk="0">
                  <a:moveTo>
                    <a:pt x="76675" y="38338"/>
                  </a:moveTo>
                  <a:cubicBezTo>
                    <a:pt x="76675" y="59511"/>
                    <a:pt x="59511" y="76675"/>
                    <a:pt x="38337" y="76675"/>
                  </a:cubicBezTo>
                  <a:cubicBezTo>
                    <a:pt x="17164" y="76675"/>
                    <a:pt x="0" y="59511"/>
                    <a:pt x="0" y="38338"/>
                  </a:cubicBezTo>
                  <a:cubicBezTo>
                    <a:pt x="0" y="17164"/>
                    <a:pt x="17164" y="0"/>
                    <a:pt x="38337" y="0"/>
                  </a:cubicBezTo>
                  <a:cubicBezTo>
                    <a:pt x="59511" y="0"/>
                    <a:pt x="76675" y="17164"/>
                    <a:pt x="76675" y="3833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8" name="Google Shape;408;p9"/>
            <p:cNvSpPr/>
            <p:nvPr/>
          </p:nvSpPr>
          <p:spPr>
            <a:xfrm>
              <a:off x="6002990" y="1546062"/>
              <a:ext cx="76674" cy="76675"/>
            </a:xfrm>
            <a:custGeom>
              <a:avLst/>
              <a:gdLst/>
              <a:ahLst/>
              <a:cxnLst/>
              <a:rect l="l" t="t" r="r" b="b"/>
              <a:pathLst>
                <a:path w="76674" h="76675" extrusionOk="0">
                  <a:moveTo>
                    <a:pt x="76675" y="38338"/>
                  </a:moveTo>
                  <a:cubicBezTo>
                    <a:pt x="76675" y="59511"/>
                    <a:pt x="59511" y="76675"/>
                    <a:pt x="38337" y="76675"/>
                  </a:cubicBezTo>
                  <a:cubicBezTo>
                    <a:pt x="17164" y="76675"/>
                    <a:pt x="0" y="59511"/>
                    <a:pt x="0" y="38338"/>
                  </a:cubicBezTo>
                  <a:cubicBezTo>
                    <a:pt x="0" y="17164"/>
                    <a:pt x="17164" y="0"/>
                    <a:pt x="38337" y="0"/>
                  </a:cubicBezTo>
                  <a:cubicBezTo>
                    <a:pt x="59511" y="0"/>
                    <a:pt x="76675" y="17164"/>
                    <a:pt x="76675" y="3833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9" name="Google Shape;409;p9"/>
            <p:cNvSpPr/>
            <p:nvPr/>
          </p:nvSpPr>
          <p:spPr>
            <a:xfrm>
              <a:off x="6002990" y="1804316"/>
              <a:ext cx="76674" cy="76675"/>
            </a:xfrm>
            <a:custGeom>
              <a:avLst/>
              <a:gdLst/>
              <a:ahLst/>
              <a:cxnLst/>
              <a:rect l="l" t="t" r="r" b="b"/>
              <a:pathLst>
                <a:path w="76674" h="76675" extrusionOk="0">
                  <a:moveTo>
                    <a:pt x="76675" y="38338"/>
                  </a:moveTo>
                  <a:cubicBezTo>
                    <a:pt x="76675" y="59511"/>
                    <a:pt x="59511" y="76675"/>
                    <a:pt x="38337" y="76675"/>
                  </a:cubicBezTo>
                  <a:cubicBezTo>
                    <a:pt x="17164" y="76675"/>
                    <a:pt x="0" y="59511"/>
                    <a:pt x="0" y="38338"/>
                  </a:cubicBezTo>
                  <a:cubicBezTo>
                    <a:pt x="0" y="17164"/>
                    <a:pt x="17164" y="0"/>
                    <a:pt x="38337" y="0"/>
                  </a:cubicBezTo>
                  <a:cubicBezTo>
                    <a:pt x="59511" y="0"/>
                    <a:pt x="76675" y="17164"/>
                    <a:pt x="76675" y="3833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0" name="Google Shape;410;p9"/>
            <p:cNvSpPr/>
            <p:nvPr/>
          </p:nvSpPr>
          <p:spPr>
            <a:xfrm>
              <a:off x="5744736" y="1553119"/>
              <a:ext cx="76674" cy="76675"/>
            </a:xfrm>
            <a:custGeom>
              <a:avLst/>
              <a:gdLst/>
              <a:ahLst/>
              <a:cxnLst/>
              <a:rect l="l" t="t" r="r" b="b"/>
              <a:pathLst>
                <a:path w="76674" h="76675" extrusionOk="0">
                  <a:moveTo>
                    <a:pt x="76675" y="38337"/>
                  </a:moveTo>
                  <a:cubicBezTo>
                    <a:pt x="76675" y="59511"/>
                    <a:pt x="59511" y="76675"/>
                    <a:pt x="38337" y="76675"/>
                  </a:cubicBezTo>
                  <a:cubicBezTo>
                    <a:pt x="17164" y="76675"/>
                    <a:pt x="-1" y="59511"/>
                    <a:pt x="-1" y="38337"/>
                  </a:cubicBezTo>
                  <a:cubicBezTo>
                    <a:pt x="-1" y="17164"/>
                    <a:pt x="17164" y="0"/>
                    <a:pt x="38337" y="0"/>
                  </a:cubicBezTo>
                  <a:cubicBezTo>
                    <a:pt x="59511" y="0"/>
                    <a:pt x="76675" y="17164"/>
                    <a:pt x="76675" y="3833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1" name="Google Shape;411;p9"/>
            <p:cNvSpPr/>
            <p:nvPr/>
          </p:nvSpPr>
          <p:spPr>
            <a:xfrm>
              <a:off x="5744736" y="1811278"/>
              <a:ext cx="76674" cy="76675"/>
            </a:xfrm>
            <a:custGeom>
              <a:avLst/>
              <a:gdLst/>
              <a:ahLst/>
              <a:cxnLst/>
              <a:rect l="l" t="t" r="r" b="b"/>
              <a:pathLst>
                <a:path w="76674" h="76675" extrusionOk="0">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2" name="Google Shape;412;p9"/>
            <p:cNvSpPr/>
            <p:nvPr/>
          </p:nvSpPr>
          <p:spPr>
            <a:xfrm>
              <a:off x="5486578" y="1546062"/>
              <a:ext cx="76674" cy="76675"/>
            </a:xfrm>
            <a:custGeom>
              <a:avLst/>
              <a:gdLst/>
              <a:ahLst/>
              <a:cxnLst/>
              <a:rect l="l" t="t" r="r" b="b"/>
              <a:pathLst>
                <a:path w="76674" h="76675" extrusionOk="0">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3" name="Google Shape;413;p9"/>
            <p:cNvSpPr/>
            <p:nvPr/>
          </p:nvSpPr>
          <p:spPr>
            <a:xfrm>
              <a:off x="5486578" y="1804316"/>
              <a:ext cx="76674" cy="76675"/>
            </a:xfrm>
            <a:custGeom>
              <a:avLst/>
              <a:gdLst/>
              <a:ahLst/>
              <a:cxnLst/>
              <a:rect l="l" t="t" r="r" b="b"/>
              <a:pathLst>
                <a:path w="76674" h="76675" extrusionOk="0">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4" name="Google Shape;414;p9"/>
            <p:cNvSpPr/>
            <p:nvPr/>
          </p:nvSpPr>
          <p:spPr>
            <a:xfrm>
              <a:off x="5193515" y="1553119"/>
              <a:ext cx="76674" cy="76675"/>
            </a:xfrm>
            <a:custGeom>
              <a:avLst/>
              <a:gdLst/>
              <a:ahLst/>
              <a:cxnLst/>
              <a:rect l="l" t="t" r="r" b="b"/>
              <a:pathLst>
                <a:path w="76674" h="76675" extrusionOk="0">
                  <a:moveTo>
                    <a:pt x="76675" y="38337"/>
                  </a:moveTo>
                  <a:cubicBezTo>
                    <a:pt x="76675" y="59511"/>
                    <a:pt x="59511" y="76675"/>
                    <a:pt x="38337" y="76675"/>
                  </a:cubicBezTo>
                  <a:cubicBezTo>
                    <a:pt x="17164" y="76675"/>
                    <a:pt x="0" y="59511"/>
                    <a:pt x="0" y="38337"/>
                  </a:cubicBezTo>
                  <a:cubicBezTo>
                    <a:pt x="0" y="17164"/>
                    <a:pt x="17164" y="0"/>
                    <a:pt x="38337" y="0"/>
                  </a:cubicBezTo>
                  <a:cubicBezTo>
                    <a:pt x="59511" y="0"/>
                    <a:pt x="76675" y="17164"/>
                    <a:pt x="76675" y="3833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5" name="Google Shape;415;p9"/>
            <p:cNvSpPr/>
            <p:nvPr/>
          </p:nvSpPr>
          <p:spPr>
            <a:xfrm>
              <a:off x="5193515" y="1811278"/>
              <a:ext cx="76674" cy="76675"/>
            </a:xfrm>
            <a:custGeom>
              <a:avLst/>
              <a:gdLst/>
              <a:ahLst/>
              <a:cxnLst/>
              <a:rect l="l" t="t" r="r" b="b"/>
              <a:pathLst>
                <a:path w="76674" h="76675" extrusionOk="0">
                  <a:moveTo>
                    <a:pt x="76675" y="38338"/>
                  </a:moveTo>
                  <a:cubicBezTo>
                    <a:pt x="76675" y="59511"/>
                    <a:pt x="59511" y="76675"/>
                    <a:pt x="38337" y="76675"/>
                  </a:cubicBezTo>
                  <a:cubicBezTo>
                    <a:pt x="17164" y="76675"/>
                    <a:pt x="0" y="59511"/>
                    <a:pt x="0" y="38338"/>
                  </a:cubicBezTo>
                  <a:cubicBezTo>
                    <a:pt x="0" y="17164"/>
                    <a:pt x="17164" y="0"/>
                    <a:pt x="38337" y="0"/>
                  </a:cubicBezTo>
                  <a:cubicBezTo>
                    <a:pt x="59511" y="0"/>
                    <a:pt x="76675" y="17164"/>
                    <a:pt x="76675" y="3833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6" name="Google Shape;416;p9"/>
            <p:cNvSpPr/>
            <p:nvPr/>
          </p:nvSpPr>
          <p:spPr>
            <a:xfrm>
              <a:off x="4935262" y="1546062"/>
              <a:ext cx="76674" cy="76675"/>
            </a:xfrm>
            <a:custGeom>
              <a:avLst/>
              <a:gdLst/>
              <a:ahLst/>
              <a:cxnLst/>
              <a:rect l="l" t="t" r="r" b="b"/>
              <a:pathLst>
                <a:path w="76674" h="76675" extrusionOk="0">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7" name="Google Shape;417;p9"/>
            <p:cNvSpPr/>
            <p:nvPr/>
          </p:nvSpPr>
          <p:spPr>
            <a:xfrm>
              <a:off x="4935262" y="1804316"/>
              <a:ext cx="76674" cy="76675"/>
            </a:xfrm>
            <a:custGeom>
              <a:avLst/>
              <a:gdLst/>
              <a:ahLst/>
              <a:cxnLst/>
              <a:rect l="l" t="t" r="r" b="b"/>
              <a:pathLst>
                <a:path w="76674" h="76675" extrusionOk="0">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018 Custom Layout 1">
  <p:cSld name="CUSTOM_17">
    <p:spTree>
      <p:nvGrpSpPr>
        <p:cNvPr id="1" name="Shape 946"/>
        <p:cNvGrpSpPr/>
        <p:nvPr/>
      </p:nvGrpSpPr>
      <p:grpSpPr>
        <a:xfrm>
          <a:off x="0" y="0"/>
          <a:ext cx="0" cy="0"/>
          <a:chOff x="0" y="0"/>
          <a:chExt cx="0" cy="0"/>
        </a:xfrm>
      </p:grpSpPr>
      <p:sp>
        <p:nvSpPr>
          <p:cNvPr id="947" name="Google Shape;947;p19"/>
          <p:cNvSpPr/>
          <p:nvPr/>
        </p:nvSpPr>
        <p:spPr>
          <a:xfrm rot="2244868">
            <a:off x="5812439" y="-712805"/>
            <a:ext cx="6432771" cy="6024761"/>
          </a:xfrm>
          <a:prstGeom prst="ellipse">
            <a:avLst/>
          </a:prstGeom>
          <a:solidFill>
            <a:schemeClr val="accent1"/>
          </a:solidFill>
          <a:ln>
            <a:noFill/>
          </a:ln>
          <a:effectLst>
            <a:outerShdw blurRad="1428750" dist="9525" sx="145000" sy="145000" algn="ctr" rotWithShape="0">
              <a:schemeClr val="accent1"/>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948" name="Google Shape;948;p19"/>
          <p:cNvSpPr/>
          <p:nvPr/>
        </p:nvSpPr>
        <p:spPr>
          <a:xfrm rot="2244597">
            <a:off x="6341452" y="3056777"/>
            <a:ext cx="5767276" cy="5715549"/>
          </a:xfrm>
          <a:prstGeom prst="ellipse">
            <a:avLst/>
          </a:prstGeom>
          <a:solidFill>
            <a:schemeClr val="accent2"/>
          </a:solidFill>
          <a:ln>
            <a:noFill/>
          </a:ln>
          <a:effectLst>
            <a:outerShdw blurRad="1428750" dist="9525" sx="145000" sy="145000" algn="ctr" rotWithShape="0">
              <a:schemeClr val="accent2"/>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949" name="Google Shape;949;p19"/>
          <p:cNvSpPr/>
          <p:nvPr/>
        </p:nvSpPr>
        <p:spPr>
          <a:xfrm rot="2244920">
            <a:off x="-524249" y="-1023792"/>
            <a:ext cx="8137089" cy="7530250"/>
          </a:xfrm>
          <a:prstGeom prst="ellipse">
            <a:avLst/>
          </a:prstGeom>
          <a:solidFill>
            <a:schemeClr val="accent2"/>
          </a:solidFill>
          <a:ln>
            <a:noFill/>
          </a:ln>
          <a:effectLst>
            <a:outerShdw blurRad="1428750" dist="9525" sx="140000" sy="140000" algn="ctr" rotWithShape="0">
              <a:schemeClr val="accent2"/>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950" name="Google Shape;950;p19"/>
          <p:cNvSpPr/>
          <p:nvPr/>
        </p:nvSpPr>
        <p:spPr>
          <a:xfrm rot="2244779">
            <a:off x="10633797" y="5422307"/>
            <a:ext cx="3158722" cy="3130283"/>
          </a:xfrm>
          <a:prstGeom prst="ellipse">
            <a:avLst/>
          </a:prstGeom>
          <a:solidFill>
            <a:schemeClr val="accent1"/>
          </a:solidFill>
          <a:ln>
            <a:noFill/>
          </a:ln>
          <a:effectLst>
            <a:outerShdw blurRad="1428750" dist="9525" sx="145000" sy="145000" algn="ctr" rotWithShape="0">
              <a:schemeClr val="accent1"/>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a:solidFill>
                <a:srgbClr val="FFFFFF"/>
              </a:solidFill>
              <a:latin typeface="Calibri"/>
              <a:ea typeface="Calibri"/>
              <a:cs typeface="Calibri"/>
              <a:sym typeface="Calibri"/>
            </a:endParaRPr>
          </a:p>
        </p:txBody>
      </p:sp>
      <p:sp>
        <p:nvSpPr>
          <p:cNvPr id="951" name="Google Shape;951;p19"/>
          <p:cNvSpPr/>
          <p:nvPr/>
        </p:nvSpPr>
        <p:spPr>
          <a:xfrm rot="4794221">
            <a:off x="-883605" y="239657"/>
            <a:ext cx="5669597" cy="8736846"/>
          </a:xfrm>
          <a:prstGeom prst="ellipse">
            <a:avLst/>
          </a:prstGeom>
          <a:solidFill>
            <a:schemeClr val="accent1"/>
          </a:solidFill>
          <a:ln>
            <a:noFill/>
          </a:ln>
          <a:effectLst>
            <a:outerShdw blurRad="1428750" dist="9525" sx="140000" sy="140000" algn="ctr" rotWithShape="0">
              <a:schemeClr val="accent1"/>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952" name="Google Shape;952;p19"/>
          <p:cNvSpPr/>
          <p:nvPr/>
        </p:nvSpPr>
        <p:spPr>
          <a:xfrm rot="6682023">
            <a:off x="-620920" y="3849205"/>
            <a:ext cx="3894700" cy="4312265"/>
          </a:xfrm>
          <a:prstGeom prst="ellipse">
            <a:avLst/>
          </a:prstGeom>
          <a:solidFill>
            <a:schemeClr val="accent2"/>
          </a:solidFill>
          <a:ln>
            <a:noFill/>
          </a:ln>
          <a:effectLst>
            <a:outerShdw blurRad="1428750" dist="9525" sx="145000" sy="145000" algn="ctr" rotWithShape="0">
              <a:schemeClr val="accent2"/>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953" name="Google Shape;953;p19"/>
          <p:cNvSpPr/>
          <p:nvPr/>
        </p:nvSpPr>
        <p:spPr>
          <a:xfrm>
            <a:off x="-1733400" y="-1576575"/>
            <a:ext cx="2977500" cy="2977500"/>
          </a:xfrm>
          <a:prstGeom prst="ellipse">
            <a:avLst/>
          </a:prstGeom>
          <a:solidFill>
            <a:schemeClr val="accent1"/>
          </a:solidFill>
          <a:ln>
            <a:noFill/>
          </a:ln>
          <a:effectLst>
            <a:outerShdw blurRad="1428750" dist="9525" sx="145000" sy="145000" algn="ctr" rotWithShape="0">
              <a:schemeClr val="accent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a:solidFill>
                <a:srgbClr val="FFFFFF"/>
              </a:solidFill>
              <a:latin typeface="Calibri"/>
              <a:ea typeface="Calibri"/>
              <a:cs typeface="Calibri"/>
              <a:sym typeface="Calibri"/>
            </a:endParaRPr>
          </a:p>
        </p:txBody>
      </p:sp>
      <p:sp>
        <p:nvSpPr>
          <p:cNvPr id="954" name="Google Shape;954;p19"/>
          <p:cNvSpPr txBox="1">
            <a:spLocks noGrp="1"/>
          </p:cNvSpPr>
          <p:nvPr>
            <p:ph type="subTitle" idx="1"/>
          </p:nvPr>
        </p:nvSpPr>
        <p:spPr>
          <a:xfrm>
            <a:off x="1497263" y="2792225"/>
            <a:ext cx="9197400" cy="717900"/>
          </a:xfrm>
          <a:prstGeom prst="rect">
            <a:avLst/>
          </a:prstGeom>
        </p:spPr>
        <p:txBody>
          <a:bodyPr spcFirstLastPara="1" wrap="square" lIns="121900" tIns="121900" rIns="121900" bIns="121900" anchor="t" anchorCtr="0">
            <a:noAutofit/>
          </a:bodyPr>
          <a:lstStyle>
            <a:lvl1pPr lvl="0" algn="ctr" rtl="0">
              <a:spcBef>
                <a:spcPts val="0"/>
              </a:spcBef>
              <a:spcAft>
                <a:spcPts val="0"/>
              </a:spcAft>
              <a:buSzPts val="2600"/>
              <a:buNone/>
              <a:defRPr sz="2600" b="1"/>
            </a:lvl1pPr>
            <a:lvl2pPr lvl="1" algn="ctr" rtl="0">
              <a:spcBef>
                <a:spcPts val="2100"/>
              </a:spcBef>
              <a:spcAft>
                <a:spcPts val="0"/>
              </a:spcAft>
              <a:buSzPts val="2600"/>
              <a:buNone/>
              <a:defRPr sz="2600" b="1"/>
            </a:lvl2pPr>
            <a:lvl3pPr lvl="2" algn="ctr" rtl="0">
              <a:spcBef>
                <a:spcPts val="2100"/>
              </a:spcBef>
              <a:spcAft>
                <a:spcPts val="0"/>
              </a:spcAft>
              <a:buSzPts val="2600"/>
              <a:buNone/>
              <a:defRPr sz="2600" b="1"/>
            </a:lvl3pPr>
            <a:lvl4pPr lvl="3" algn="ctr" rtl="0">
              <a:spcBef>
                <a:spcPts val="2100"/>
              </a:spcBef>
              <a:spcAft>
                <a:spcPts val="0"/>
              </a:spcAft>
              <a:buSzPts val="2600"/>
              <a:buNone/>
              <a:defRPr sz="2600" b="1"/>
            </a:lvl4pPr>
            <a:lvl5pPr lvl="4" algn="ctr" rtl="0">
              <a:spcBef>
                <a:spcPts val="2100"/>
              </a:spcBef>
              <a:spcAft>
                <a:spcPts val="0"/>
              </a:spcAft>
              <a:buSzPts val="2600"/>
              <a:buNone/>
              <a:defRPr sz="2600" b="1"/>
            </a:lvl5pPr>
            <a:lvl6pPr lvl="5" algn="ctr" rtl="0">
              <a:spcBef>
                <a:spcPts val="2100"/>
              </a:spcBef>
              <a:spcAft>
                <a:spcPts val="0"/>
              </a:spcAft>
              <a:buSzPts val="2600"/>
              <a:buNone/>
              <a:defRPr sz="2600" b="1"/>
            </a:lvl6pPr>
            <a:lvl7pPr lvl="6" algn="ctr" rtl="0">
              <a:spcBef>
                <a:spcPts val="2100"/>
              </a:spcBef>
              <a:spcAft>
                <a:spcPts val="0"/>
              </a:spcAft>
              <a:buSzPts val="2600"/>
              <a:buNone/>
              <a:defRPr sz="2600" b="1"/>
            </a:lvl7pPr>
            <a:lvl8pPr lvl="7" algn="ctr" rtl="0">
              <a:spcBef>
                <a:spcPts val="2100"/>
              </a:spcBef>
              <a:spcAft>
                <a:spcPts val="0"/>
              </a:spcAft>
              <a:buSzPts val="2600"/>
              <a:buNone/>
              <a:defRPr sz="2600" b="1"/>
            </a:lvl8pPr>
            <a:lvl9pPr lvl="8" algn="ctr" rtl="0">
              <a:spcBef>
                <a:spcPts val="2100"/>
              </a:spcBef>
              <a:spcAft>
                <a:spcPts val="2100"/>
              </a:spcAft>
              <a:buSzPts val="2600"/>
              <a:buNone/>
              <a:defRPr sz="2600" b="1"/>
            </a:lvl9pPr>
          </a:lstStyle>
          <a:p>
            <a:endParaRPr/>
          </a:p>
        </p:txBody>
      </p:sp>
      <p:sp>
        <p:nvSpPr>
          <p:cNvPr id="955" name="Google Shape;955;p19"/>
          <p:cNvSpPr txBox="1">
            <a:spLocks noGrp="1"/>
          </p:cNvSpPr>
          <p:nvPr>
            <p:ph type="title"/>
          </p:nvPr>
        </p:nvSpPr>
        <p:spPr>
          <a:xfrm>
            <a:off x="1497263" y="1859375"/>
            <a:ext cx="9197400" cy="763500"/>
          </a:xfrm>
          <a:prstGeom prst="rect">
            <a:avLst/>
          </a:prstGeom>
        </p:spPr>
        <p:txBody>
          <a:bodyPr spcFirstLastPara="1" wrap="square" lIns="121900" tIns="121900" rIns="121900" bIns="121900" anchor="b" anchorCtr="0">
            <a:noAutofit/>
          </a:bodyPr>
          <a:lstStyle>
            <a:lvl1pPr marL="0" marR="0" lvl="0" indent="0" algn="ctr" rtl="0">
              <a:lnSpc>
                <a:spcPct val="100000"/>
              </a:lnSpc>
              <a:spcBef>
                <a:spcPts val="0"/>
              </a:spcBef>
              <a:spcAft>
                <a:spcPts val="0"/>
              </a:spcAft>
              <a:buClr>
                <a:schemeClr val="dk1"/>
              </a:buClr>
              <a:buSzPts val="7000"/>
              <a:buFont typeface="Aldrich"/>
              <a:buNone/>
              <a:defRPr sz="7000"/>
            </a:lvl1pPr>
            <a:lvl2pPr lvl="1" algn="ctr"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2pPr>
            <a:lvl3pPr lvl="2" algn="ctr"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3pPr>
            <a:lvl4pPr lvl="3" algn="ctr"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4pPr>
            <a:lvl5pPr lvl="4" algn="ctr"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5pPr>
            <a:lvl6pPr lvl="5" algn="ctr"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6pPr>
            <a:lvl7pPr lvl="6" algn="ctr"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7pPr>
            <a:lvl8pPr lvl="7" algn="ctr"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8pPr>
            <a:lvl9pPr lvl="8" algn="ctr"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9pPr>
          </a:lstStyle>
          <a:p>
            <a:endParaRPr/>
          </a:p>
        </p:txBody>
      </p:sp>
      <p:sp>
        <p:nvSpPr>
          <p:cNvPr id="956" name="Google Shape;956;p19"/>
          <p:cNvSpPr txBox="1">
            <a:spLocks noGrp="1"/>
          </p:cNvSpPr>
          <p:nvPr>
            <p:ph type="body" idx="2"/>
          </p:nvPr>
        </p:nvSpPr>
        <p:spPr>
          <a:xfrm>
            <a:off x="1497345" y="3657025"/>
            <a:ext cx="9197400" cy="1341600"/>
          </a:xfrm>
          <a:prstGeom prst="rect">
            <a:avLst/>
          </a:prstGeom>
        </p:spPr>
        <p:txBody>
          <a:bodyPr spcFirstLastPara="1" wrap="square" lIns="121900" tIns="121900" rIns="121900" bIns="121900" anchor="t" anchorCtr="0">
            <a:noAutofit/>
          </a:bodyPr>
          <a:lstStyle>
            <a:lvl1pPr marL="457200" lvl="0" indent="-368300" algn="ctr">
              <a:lnSpc>
                <a:spcPct val="100000"/>
              </a:lnSpc>
              <a:spcBef>
                <a:spcPts val="0"/>
              </a:spcBef>
              <a:spcAft>
                <a:spcPts val="0"/>
              </a:spcAft>
              <a:buSzPts val="2200"/>
              <a:buChar char="●"/>
              <a:defRPr sz="2200"/>
            </a:lvl1pPr>
            <a:lvl2pPr marL="914400" lvl="1" indent="-368300" algn="ctr">
              <a:lnSpc>
                <a:spcPct val="100000"/>
              </a:lnSpc>
              <a:spcBef>
                <a:spcPts val="0"/>
              </a:spcBef>
              <a:spcAft>
                <a:spcPts val="0"/>
              </a:spcAft>
              <a:buSzPts val="2200"/>
              <a:buChar char="○"/>
              <a:defRPr sz="2200"/>
            </a:lvl2pPr>
            <a:lvl3pPr marL="1371600" lvl="2" indent="-368300" algn="ctr">
              <a:lnSpc>
                <a:spcPct val="100000"/>
              </a:lnSpc>
              <a:spcBef>
                <a:spcPts val="0"/>
              </a:spcBef>
              <a:spcAft>
                <a:spcPts val="0"/>
              </a:spcAft>
              <a:buSzPts val="2200"/>
              <a:buChar char="■"/>
              <a:defRPr sz="2200"/>
            </a:lvl3pPr>
            <a:lvl4pPr marL="1828800" lvl="3" indent="-368300" algn="ctr">
              <a:lnSpc>
                <a:spcPct val="100000"/>
              </a:lnSpc>
              <a:spcBef>
                <a:spcPts val="0"/>
              </a:spcBef>
              <a:spcAft>
                <a:spcPts val="0"/>
              </a:spcAft>
              <a:buSzPts val="2200"/>
              <a:buChar char="●"/>
              <a:defRPr sz="2200"/>
            </a:lvl4pPr>
            <a:lvl5pPr marL="2286000" lvl="4" indent="-368300" algn="ctr">
              <a:lnSpc>
                <a:spcPct val="100000"/>
              </a:lnSpc>
              <a:spcBef>
                <a:spcPts val="0"/>
              </a:spcBef>
              <a:spcAft>
                <a:spcPts val="0"/>
              </a:spcAft>
              <a:buSzPts val="2200"/>
              <a:buChar char="○"/>
              <a:defRPr sz="2200"/>
            </a:lvl5pPr>
            <a:lvl6pPr marL="2743200" lvl="5" indent="-368300" algn="ctr">
              <a:lnSpc>
                <a:spcPct val="100000"/>
              </a:lnSpc>
              <a:spcBef>
                <a:spcPts val="0"/>
              </a:spcBef>
              <a:spcAft>
                <a:spcPts val="0"/>
              </a:spcAft>
              <a:buSzPts val="2200"/>
              <a:buChar char="■"/>
              <a:defRPr sz="2200"/>
            </a:lvl6pPr>
            <a:lvl7pPr marL="3200400" lvl="6" indent="-368300" algn="ctr">
              <a:lnSpc>
                <a:spcPct val="100000"/>
              </a:lnSpc>
              <a:spcBef>
                <a:spcPts val="0"/>
              </a:spcBef>
              <a:spcAft>
                <a:spcPts val="0"/>
              </a:spcAft>
              <a:buSzPts val="2200"/>
              <a:buChar char="●"/>
              <a:defRPr sz="2200"/>
            </a:lvl7pPr>
            <a:lvl8pPr marL="3657600" lvl="7" indent="-368300" algn="ctr">
              <a:lnSpc>
                <a:spcPct val="100000"/>
              </a:lnSpc>
              <a:spcBef>
                <a:spcPts val="0"/>
              </a:spcBef>
              <a:spcAft>
                <a:spcPts val="0"/>
              </a:spcAft>
              <a:buSzPts val="2200"/>
              <a:buChar char="○"/>
              <a:defRPr sz="2200"/>
            </a:lvl8pPr>
            <a:lvl9pPr marL="4114800" lvl="8" indent="-368300" algn="ctr">
              <a:lnSpc>
                <a:spcPct val="100000"/>
              </a:lnSpc>
              <a:spcBef>
                <a:spcPts val="0"/>
              </a:spcBef>
              <a:spcAft>
                <a:spcPts val="0"/>
              </a:spcAft>
              <a:buSzPts val="2200"/>
              <a:buChar char="■"/>
              <a:defRPr sz="2200"/>
            </a:lvl9pPr>
          </a:lstStyle>
          <a:p>
            <a:endParaRPr/>
          </a:p>
        </p:txBody>
      </p:sp>
      <p:grpSp>
        <p:nvGrpSpPr>
          <p:cNvPr id="957" name="Google Shape;957;p19"/>
          <p:cNvGrpSpPr/>
          <p:nvPr/>
        </p:nvGrpSpPr>
        <p:grpSpPr>
          <a:xfrm>
            <a:off x="-4467183" y="-2751392"/>
            <a:ext cx="21176600" cy="12687750"/>
            <a:chOff x="-4492350" y="-2781450"/>
            <a:chExt cx="21176600" cy="12687750"/>
          </a:xfrm>
        </p:grpSpPr>
        <p:sp>
          <p:nvSpPr>
            <p:cNvPr id="958" name="Google Shape;958;p19"/>
            <p:cNvSpPr/>
            <p:nvPr/>
          </p:nvSpPr>
          <p:spPr>
            <a:xfrm>
              <a:off x="-4492350" y="-2781450"/>
              <a:ext cx="4457700" cy="12687600"/>
            </a:xfrm>
            <a:prstGeom prst="rect">
              <a:avLst/>
            </a:prstGeom>
            <a:solidFill>
              <a:srgbClr val="F8F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19"/>
            <p:cNvSpPr/>
            <p:nvPr/>
          </p:nvSpPr>
          <p:spPr>
            <a:xfrm>
              <a:off x="12226550" y="-2781300"/>
              <a:ext cx="4457700" cy="12687600"/>
            </a:xfrm>
            <a:prstGeom prst="rect">
              <a:avLst/>
            </a:prstGeom>
            <a:solidFill>
              <a:srgbClr val="F8F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19"/>
            <p:cNvSpPr/>
            <p:nvPr/>
          </p:nvSpPr>
          <p:spPr>
            <a:xfrm>
              <a:off x="-1588950" y="-2781450"/>
              <a:ext cx="15369900" cy="2782800"/>
            </a:xfrm>
            <a:prstGeom prst="rect">
              <a:avLst/>
            </a:prstGeom>
            <a:solidFill>
              <a:srgbClr val="F8F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19"/>
            <p:cNvSpPr/>
            <p:nvPr/>
          </p:nvSpPr>
          <p:spPr>
            <a:xfrm>
              <a:off x="-1253850" y="6858000"/>
              <a:ext cx="15369900" cy="3048300"/>
            </a:xfrm>
            <a:prstGeom prst="rect">
              <a:avLst/>
            </a:prstGeom>
            <a:solidFill>
              <a:srgbClr val="F8F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962" name="Google Shape;962;p19"/>
          <p:cNvCxnSpPr/>
          <p:nvPr/>
        </p:nvCxnSpPr>
        <p:spPr>
          <a:xfrm>
            <a:off x="374650" y="6491825"/>
            <a:ext cx="11506200" cy="0"/>
          </a:xfrm>
          <a:prstGeom prst="straightConnector1">
            <a:avLst/>
          </a:prstGeom>
          <a:noFill/>
          <a:ln w="28575" cap="rnd" cmpd="sng">
            <a:solidFill>
              <a:schemeClr val="dk1"/>
            </a:solidFill>
            <a:prstDash val="solid"/>
            <a:round/>
            <a:headEnd type="none" w="med" len="med"/>
            <a:tailEnd type="none" w="med" len="med"/>
          </a:ln>
        </p:spPr>
      </p:cxnSp>
      <p:grpSp>
        <p:nvGrpSpPr>
          <p:cNvPr id="963" name="Google Shape;963;p19"/>
          <p:cNvGrpSpPr/>
          <p:nvPr/>
        </p:nvGrpSpPr>
        <p:grpSpPr>
          <a:xfrm>
            <a:off x="10268337" y="5851237"/>
            <a:ext cx="1612367" cy="341891"/>
            <a:chOff x="4935262" y="1546062"/>
            <a:chExt cx="1612367" cy="341891"/>
          </a:xfrm>
        </p:grpSpPr>
        <p:sp>
          <p:nvSpPr>
            <p:cNvPr id="964" name="Google Shape;964;p19"/>
            <p:cNvSpPr/>
            <p:nvPr/>
          </p:nvSpPr>
          <p:spPr>
            <a:xfrm>
              <a:off x="6261148" y="1553119"/>
              <a:ext cx="76674" cy="76675"/>
            </a:xfrm>
            <a:custGeom>
              <a:avLst/>
              <a:gdLst/>
              <a:ahLst/>
              <a:cxnLst/>
              <a:rect l="l" t="t" r="r" b="b"/>
              <a:pathLst>
                <a:path w="76674" h="76675" extrusionOk="0">
                  <a:moveTo>
                    <a:pt x="76675" y="38337"/>
                  </a:moveTo>
                  <a:cubicBezTo>
                    <a:pt x="76675" y="59511"/>
                    <a:pt x="59511" y="76675"/>
                    <a:pt x="38337" y="76675"/>
                  </a:cubicBezTo>
                  <a:cubicBezTo>
                    <a:pt x="17164" y="76675"/>
                    <a:pt x="0" y="59511"/>
                    <a:pt x="0" y="38337"/>
                  </a:cubicBezTo>
                  <a:cubicBezTo>
                    <a:pt x="0" y="17164"/>
                    <a:pt x="17164" y="0"/>
                    <a:pt x="38337" y="0"/>
                  </a:cubicBezTo>
                  <a:cubicBezTo>
                    <a:pt x="59511" y="0"/>
                    <a:pt x="76675" y="17164"/>
                    <a:pt x="76675" y="3833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5" name="Google Shape;965;p19"/>
            <p:cNvSpPr/>
            <p:nvPr/>
          </p:nvSpPr>
          <p:spPr>
            <a:xfrm>
              <a:off x="6261148" y="1811278"/>
              <a:ext cx="76674" cy="76675"/>
            </a:xfrm>
            <a:custGeom>
              <a:avLst/>
              <a:gdLst/>
              <a:ahLst/>
              <a:cxnLst/>
              <a:rect l="l" t="t" r="r" b="b"/>
              <a:pathLst>
                <a:path w="76674" h="76675" extrusionOk="0">
                  <a:moveTo>
                    <a:pt x="76675" y="38338"/>
                  </a:moveTo>
                  <a:cubicBezTo>
                    <a:pt x="76675" y="59511"/>
                    <a:pt x="59511" y="76675"/>
                    <a:pt x="38337" y="76675"/>
                  </a:cubicBezTo>
                  <a:cubicBezTo>
                    <a:pt x="17164" y="76675"/>
                    <a:pt x="0" y="59511"/>
                    <a:pt x="0" y="38338"/>
                  </a:cubicBezTo>
                  <a:cubicBezTo>
                    <a:pt x="0" y="17164"/>
                    <a:pt x="17164" y="0"/>
                    <a:pt x="38337" y="0"/>
                  </a:cubicBezTo>
                  <a:cubicBezTo>
                    <a:pt x="59511" y="0"/>
                    <a:pt x="76675" y="17164"/>
                    <a:pt x="76675" y="3833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6" name="Google Shape;966;p19"/>
            <p:cNvSpPr/>
            <p:nvPr/>
          </p:nvSpPr>
          <p:spPr>
            <a:xfrm>
              <a:off x="6470955" y="1553119"/>
              <a:ext cx="76674" cy="76675"/>
            </a:xfrm>
            <a:custGeom>
              <a:avLst/>
              <a:gdLst/>
              <a:ahLst/>
              <a:cxnLst/>
              <a:rect l="l" t="t" r="r" b="b"/>
              <a:pathLst>
                <a:path w="76674" h="76675" extrusionOk="0">
                  <a:moveTo>
                    <a:pt x="76675" y="38337"/>
                  </a:moveTo>
                  <a:cubicBezTo>
                    <a:pt x="76675" y="59511"/>
                    <a:pt x="59511" y="76675"/>
                    <a:pt x="38337" y="76675"/>
                  </a:cubicBezTo>
                  <a:cubicBezTo>
                    <a:pt x="17164" y="76675"/>
                    <a:pt x="0" y="59511"/>
                    <a:pt x="0" y="38337"/>
                  </a:cubicBezTo>
                  <a:cubicBezTo>
                    <a:pt x="0" y="17164"/>
                    <a:pt x="17164" y="0"/>
                    <a:pt x="38337" y="0"/>
                  </a:cubicBezTo>
                  <a:cubicBezTo>
                    <a:pt x="59511" y="0"/>
                    <a:pt x="76675" y="17164"/>
                    <a:pt x="76675" y="3833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7" name="Google Shape;967;p19"/>
            <p:cNvSpPr/>
            <p:nvPr/>
          </p:nvSpPr>
          <p:spPr>
            <a:xfrm>
              <a:off x="6470955" y="1811278"/>
              <a:ext cx="76674" cy="76675"/>
            </a:xfrm>
            <a:custGeom>
              <a:avLst/>
              <a:gdLst/>
              <a:ahLst/>
              <a:cxnLst/>
              <a:rect l="l" t="t" r="r" b="b"/>
              <a:pathLst>
                <a:path w="76674" h="76675" extrusionOk="0">
                  <a:moveTo>
                    <a:pt x="76675" y="38338"/>
                  </a:moveTo>
                  <a:cubicBezTo>
                    <a:pt x="76675" y="59511"/>
                    <a:pt x="59511" y="76675"/>
                    <a:pt x="38337" y="76675"/>
                  </a:cubicBezTo>
                  <a:cubicBezTo>
                    <a:pt x="17164" y="76675"/>
                    <a:pt x="0" y="59511"/>
                    <a:pt x="0" y="38338"/>
                  </a:cubicBezTo>
                  <a:cubicBezTo>
                    <a:pt x="0" y="17164"/>
                    <a:pt x="17164" y="0"/>
                    <a:pt x="38337" y="0"/>
                  </a:cubicBezTo>
                  <a:cubicBezTo>
                    <a:pt x="59511" y="0"/>
                    <a:pt x="76675" y="17164"/>
                    <a:pt x="76675" y="3833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8" name="Google Shape;968;p19"/>
            <p:cNvSpPr/>
            <p:nvPr/>
          </p:nvSpPr>
          <p:spPr>
            <a:xfrm>
              <a:off x="6002990" y="1546062"/>
              <a:ext cx="76674" cy="76675"/>
            </a:xfrm>
            <a:custGeom>
              <a:avLst/>
              <a:gdLst/>
              <a:ahLst/>
              <a:cxnLst/>
              <a:rect l="l" t="t" r="r" b="b"/>
              <a:pathLst>
                <a:path w="76674" h="76675" extrusionOk="0">
                  <a:moveTo>
                    <a:pt x="76675" y="38338"/>
                  </a:moveTo>
                  <a:cubicBezTo>
                    <a:pt x="76675" y="59511"/>
                    <a:pt x="59511" y="76675"/>
                    <a:pt x="38337" y="76675"/>
                  </a:cubicBezTo>
                  <a:cubicBezTo>
                    <a:pt x="17164" y="76675"/>
                    <a:pt x="0" y="59511"/>
                    <a:pt x="0" y="38338"/>
                  </a:cubicBezTo>
                  <a:cubicBezTo>
                    <a:pt x="0" y="17164"/>
                    <a:pt x="17164" y="0"/>
                    <a:pt x="38337" y="0"/>
                  </a:cubicBezTo>
                  <a:cubicBezTo>
                    <a:pt x="59511" y="0"/>
                    <a:pt x="76675" y="17164"/>
                    <a:pt x="76675" y="3833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9" name="Google Shape;969;p19"/>
            <p:cNvSpPr/>
            <p:nvPr/>
          </p:nvSpPr>
          <p:spPr>
            <a:xfrm>
              <a:off x="6002990" y="1804316"/>
              <a:ext cx="76674" cy="76675"/>
            </a:xfrm>
            <a:custGeom>
              <a:avLst/>
              <a:gdLst/>
              <a:ahLst/>
              <a:cxnLst/>
              <a:rect l="l" t="t" r="r" b="b"/>
              <a:pathLst>
                <a:path w="76674" h="76675" extrusionOk="0">
                  <a:moveTo>
                    <a:pt x="76675" y="38338"/>
                  </a:moveTo>
                  <a:cubicBezTo>
                    <a:pt x="76675" y="59511"/>
                    <a:pt x="59511" y="76675"/>
                    <a:pt x="38337" y="76675"/>
                  </a:cubicBezTo>
                  <a:cubicBezTo>
                    <a:pt x="17164" y="76675"/>
                    <a:pt x="0" y="59511"/>
                    <a:pt x="0" y="38338"/>
                  </a:cubicBezTo>
                  <a:cubicBezTo>
                    <a:pt x="0" y="17164"/>
                    <a:pt x="17164" y="0"/>
                    <a:pt x="38337" y="0"/>
                  </a:cubicBezTo>
                  <a:cubicBezTo>
                    <a:pt x="59511" y="0"/>
                    <a:pt x="76675" y="17164"/>
                    <a:pt x="76675" y="3833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0" name="Google Shape;970;p19"/>
            <p:cNvSpPr/>
            <p:nvPr/>
          </p:nvSpPr>
          <p:spPr>
            <a:xfrm>
              <a:off x="5744736" y="1553119"/>
              <a:ext cx="76674" cy="76675"/>
            </a:xfrm>
            <a:custGeom>
              <a:avLst/>
              <a:gdLst/>
              <a:ahLst/>
              <a:cxnLst/>
              <a:rect l="l" t="t" r="r" b="b"/>
              <a:pathLst>
                <a:path w="76674" h="76675" extrusionOk="0">
                  <a:moveTo>
                    <a:pt x="76675" y="38337"/>
                  </a:moveTo>
                  <a:cubicBezTo>
                    <a:pt x="76675" y="59511"/>
                    <a:pt x="59511" y="76675"/>
                    <a:pt x="38337" y="76675"/>
                  </a:cubicBezTo>
                  <a:cubicBezTo>
                    <a:pt x="17164" y="76675"/>
                    <a:pt x="-1" y="59511"/>
                    <a:pt x="-1" y="38337"/>
                  </a:cubicBezTo>
                  <a:cubicBezTo>
                    <a:pt x="-1" y="17164"/>
                    <a:pt x="17164" y="0"/>
                    <a:pt x="38337" y="0"/>
                  </a:cubicBezTo>
                  <a:cubicBezTo>
                    <a:pt x="59511" y="0"/>
                    <a:pt x="76675" y="17164"/>
                    <a:pt x="76675" y="3833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1" name="Google Shape;971;p19"/>
            <p:cNvSpPr/>
            <p:nvPr/>
          </p:nvSpPr>
          <p:spPr>
            <a:xfrm>
              <a:off x="5744736" y="1811278"/>
              <a:ext cx="76674" cy="76675"/>
            </a:xfrm>
            <a:custGeom>
              <a:avLst/>
              <a:gdLst/>
              <a:ahLst/>
              <a:cxnLst/>
              <a:rect l="l" t="t" r="r" b="b"/>
              <a:pathLst>
                <a:path w="76674" h="76675" extrusionOk="0">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2" name="Google Shape;972;p19"/>
            <p:cNvSpPr/>
            <p:nvPr/>
          </p:nvSpPr>
          <p:spPr>
            <a:xfrm>
              <a:off x="5486578" y="1546062"/>
              <a:ext cx="76674" cy="76675"/>
            </a:xfrm>
            <a:custGeom>
              <a:avLst/>
              <a:gdLst/>
              <a:ahLst/>
              <a:cxnLst/>
              <a:rect l="l" t="t" r="r" b="b"/>
              <a:pathLst>
                <a:path w="76674" h="76675" extrusionOk="0">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3" name="Google Shape;973;p19"/>
            <p:cNvSpPr/>
            <p:nvPr/>
          </p:nvSpPr>
          <p:spPr>
            <a:xfrm>
              <a:off x="5486578" y="1804316"/>
              <a:ext cx="76674" cy="76675"/>
            </a:xfrm>
            <a:custGeom>
              <a:avLst/>
              <a:gdLst/>
              <a:ahLst/>
              <a:cxnLst/>
              <a:rect l="l" t="t" r="r" b="b"/>
              <a:pathLst>
                <a:path w="76674" h="76675" extrusionOk="0">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4" name="Google Shape;974;p19"/>
            <p:cNvSpPr/>
            <p:nvPr/>
          </p:nvSpPr>
          <p:spPr>
            <a:xfrm>
              <a:off x="5193515" y="1553119"/>
              <a:ext cx="76674" cy="76675"/>
            </a:xfrm>
            <a:custGeom>
              <a:avLst/>
              <a:gdLst/>
              <a:ahLst/>
              <a:cxnLst/>
              <a:rect l="l" t="t" r="r" b="b"/>
              <a:pathLst>
                <a:path w="76674" h="76675" extrusionOk="0">
                  <a:moveTo>
                    <a:pt x="76675" y="38337"/>
                  </a:moveTo>
                  <a:cubicBezTo>
                    <a:pt x="76675" y="59511"/>
                    <a:pt x="59511" y="76675"/>
                    <a:pt x="38337" y="76675"/>
                  </a:cubicBezTo>
                  <a:cubicBezTo>
                    <a:pt x="17164" y="76675"/>
                    <a:pt x="0" y="59511"/>
                    <a:pt x="0" y="38337"/>
                  </a:cubicBezTo>
                  <a:cubicBezTo>
                    <a:pt x="0" y="17164"/>
                    <a:pt x="17164" y="0"/>
                    <a:pt x="38337" y="0"/>
                  </a:cubicBezTo>
                  <a:cubicBezTo>
                    <a:pt x="59511" y="0"/>
                    <a:pt x="76675" y="17164"/>
                    <a:pt x="76675" y="3833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5" name="Google Shape;975;p19"/>
            <p:cNvSpPr/>
            <p:nvPr/>
          </p:nvSpPr>
          <p:spPr>
            <a:xfrm>
              <a:off x="5193515" y="1811278"/>
              <a:ext cx="76674" cy="76675"/>
            </a:xfrm>
            <a:custGeom>
              <a:avLst/>
              <a:gdLst/>
              <a:ahLst/>
              <a:cxnLst/>
              <a:rect l="l" t="t" r="r" b="b"/>
              <a:pathLst>
                <a:path w="76674" h="76675" extrusionOk="0">
                  <a:moveTo>
                    <a:pt x="76675" y="38338"/>
                  </a:moveTo>
                  <a:cubicBezTo>
                    <a:pt x="76675" y="59511"/>
                    <a:pt x="59511" y="76675"/>
                    <a:pt x="38337" y="76675"/>
                  </a:cubicBezTo>
                  <a:cubicBezTo>
                    <a:pt x="17164" y="76675"/>
                    <a:pt x="0" y="59511"/>
                    <a:pt x="0" y="38338"/>
                  </a:cubicBezTo>
                  <a:cubicBezTo>
                    <a:pt x="0" y="17164"/>
                    <a:pt x="17164" y="0"/>
                    <a:pt x="38337" y="0"/>
                  </a:cubicBezTo>
                  <a:cubicBezTo>
                    <a:pt x="59511" y="0"/>
                    <a:pt x="76675" y="17164"/>
                    <a:pt x="76675" y="3833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6" name="Google Shape;976;p19"/>
            <p:cNvSpPr/>
            <p:nvPr/>
          </p:nvSpPr>
          <p:spPr>
            <a:xfrm>
              <a:off x="4935262" y="1546062"/>
              <a:ext cx="76674" cy="76675"/>
            </a:xfrm>
            <a:custGeom>
              <a:avLst/>
              <a:gdLst/>
              <a:ahLst/>
              <a:cxnLst/>
              <a:rect l="l" t="t" r="r" b="b"/>
              <a:pathLst>
                <a:path w="76674" h="76675" extrusionOk="0">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7" name="Google Shape;977;p19"/>
            <p:cNvSpPr/>
            <p:nvPr/>
          </p:nvSpPr>
          <p:spPr>
            <a:xfrm>
              <a:off x="4935262" y="1804316"/>
              <a:ext cx="76674" cy="76675"/>
            </a:xfrm>
            <a:custGeom>
              <a:avLst/>
              <a:gdLst/>
              <a:ahLst/>
              <a:cxnLst/>
              <a:rect l="l" t="t" r="r" b="b"/>
              <a:pathLst>
                <a:path w="76674" h="76675" extrusionOk="0">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978" name="Google Shape;978;p19"/>
          <p:cNvGrpSpPr/>
          <p:nvPr/>
        </p:nvGrpSpPr>
        <p:grpSpPr>
          <a:xfrm>
            <a:off x="240062" y="291812"/>
            <a:ext cx="1612367" cy="858303"/>
            <a:chOff x="4935262" y="1546062"/>
            <a:chExt cx="1612367" cy="858303"/>
          </a:xfrm>
        </p:grpSpPr>
        <p:sp>
          <p:nvSpPr>
            <p:cNvPr id="979" name="Google Shape;979;p19"/>
            <p:cNvSpPr/>
            <p:nvPr/>
          </p:nvSpPr>
          <p:spPr>
            <a:xfrm>
              <a:off x="6261148" y="1553119"/>
              <a:ext cx="76674" cy="76675"/>
            </a:xfrm>
            <a:custGeom>
              <a:avLst/>
              <a:gdLst/>
              <a:ahLst/>
              <a:cxnLst/>
              <a:rect l="l" t="t" r="r" b="b"/>
              <a:pathLst>
                <a:path w="76674" h="76675" extrusionOk="0">
                  <a:moveTo>
                    <a:pt x="76675" y="38337"/>
                  </a:moveTo>
                  <a:cubicBezTo>
                    <a:pt x="76675" y="59511"/>
                    <a:pt x="59511" y="76675"/>
                    <a:pt x="38337" y="76675"/>
                  </a:cubicBezTo>
                  <a:cubicBezTo>
                    <a:pt x="17164" y="76675"/>
                    <a:pt x="0" y="59511"/>
                    <a:pt x="0" y="38337"/>
                  </a:cubicBezTo>
                  <a:cubicBezTo>
                    <a:pt x="0" y="17164"/>
                    <a:pt x="17164" y="0"/>
                    <a:pt x="38337" y="0"/>
                  </a:cubicBezTo>
                  <a:cubicBezTo>
                    <a:pt x="59511" y="0"/>
                    <a:pt x="76675" y="17164"/>
                    <a:pt x="76675" y="3833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0" name="Google Shape;980;p19"/>
            <p:cNvSpPr/>
            <p:nvPr/>
          </p:nvSpPr>
          <p:spPr>
            <a:xfrm>
              <a:off x="6261148" y="1811278"/>
              <a:ext cx="76674" cy="76675"/>
            </a:xfrm>
            <a:custGeom>
              <a:avLst/>
              <a:gdLst/>
              <a:ahLst/>
              <a:cxnLst/>
              <a:rect l="l" t="t" r="r" b="b"/>
              <a:pathLst>
                <a:path w="76674" h="76675" extrusionOk="0">
                  <a:moveTo>
                    <a:pt x="76675" y="38338"/>
                  </a:moveTo>
                  <a:cubicBezTo>
                    <a:pt x="76675" y="59511"/>
                    <a:pt x="59511" y="76675"/>
                    <a:pt x="38337" y="76675"/>
                  </a:cubicBezTo>
                  <a:cubicBezTo>
                    <a:pt x="17164" y="76675"/>
                    <a:pt x="0" y="59511"/>
                    <a:pt x="0" y="38338"/>
                  </a:cubicBezTo>
                  <a:cubicBezTo>
                    <a:pt x="0" y="17164"/>
                    <a:pt x="17164" y="0"/>
                    <a:pt x="38337" y="0"/>
                  </a:cubicBezTo>
                  <a:cubicBezTo>
                    <a:pt x="59511" y="0"/>
                    <a:pt x="76675" y="17164"/>
                    <a:pt x="76675" y="3833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1" name="Google Shape;981;p19"/>
            <p:cNvSpPr/>
            <p:nvPr/>
          </p:nvSpPr>
          <p:spPr>
            <a:xfrm>
              <a:off x="6261148" y="2062474"/>
              <a:ext cx="76674" cy="76675"/>
            </a:xfrm>
            <a:custGeom>
              <a:avLst/>
              <a:gdLst/>
              <a:ahLst/>
              <a:cxnLst/>
              <a:rect l="l" t="t" r="r" b="b"/>
              <a:pathLst>
                <a:path w="76674" h="76675" extrusionOk="0">
                  <a:moveTo>
                    <a:pt x="76675" y="38337"/>
                  </a:moveTo>
                  <a:cubicBezTo>
                    <a:pt x="76675" y="59511"/>
                    <a:pt x="59511" y="76675"/>
                    <a:pt x="38337" y="76675"/>
                  </a:cubicBezTo>
                  <a:cubicBezTo>
                    <a:pt x="17164" y="76675"/>
                    <a:pt x="0" y="59511"/>
                    <a:pt x="0" y="38337"/>
                  </a:cubicBezTo>
                  <a:cubicBezTo>
                    <a:pt x="0" y="17164"/>
                    <a:pt x="17164" y="0"/>
                    <a:pt x="38337" y="0"/>
                  </a:cubicBezTo>
                  <a:cubicBezTo>
                    <a:pt x="59511" y="0"/>
                    <a:pt x="76675" y="17164"/>
                    <a:pt x="76675" y="3833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2" name="Google Shape;982;p19"/>
            <p:cNvSpPr/>
            <p:nvPr/>
          </p:nvSpPr>
          <p:spPr>
            <a:xfrm>
              <a:off x="6261148" y="2327690"/>
              <a:ext cx="76674" cy="76675"/>
            </a:xfrm>
            <a:custGeom>
              <a:avLst/>
              <a:gdLst/>
              <a:ahLst/>
              <a:cxnLst/>
              <a:rect l="l" t="t" r="r" b="b"/>
              <a:pathLst>
                <a:path w="76674" h="76675" extrusionOk="0">
                  <a:moveTo>
                    <a:pt x="76675" y="38337"/>
                  </a:moveTo>
                  <a:cubicBezTo>
                    <a:pt x="76675" y="59511"/>
                    <a:pt x="59511" y="76675"/>
                    <a:pt x="38337" y="76675"/>
                  </a:cubicBezTo>
                  <a:cubicBezTo>
                    <a:pt x="17164" y="76675"/>
                    <a:pt x="0" y="59511"/>
                    <a:pt x="0" y="38337"/>
                  </a:cubicBezTo>
                  <a:cubicBezTo>
                    <a:pt x="0" y="17164"/>
                    <a:pt x="17164" y="0"/>
                    <a:pt x="38337" y="0"/>
                  </a:cubicBezTo>
                  <a:cubicBezTo>
                    <a:pt x="59511" y="0"/>
                    <a:pt x="76675" y="17164"/>
                    <a:pt x="76675" y="3833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3" name="Google Shape;983;p19"/>
            <p:cNvSpPr/>
            <p:nvPr/>
          </p:nvSpPr>
          <p:spPr>
            <a:xfrm>
              <a:off x="6470955" y="1553119"/>
              <a:ext cx="76674" cy="76675"/>
            </a:xfrm>
            <a:custGeom>
              <a:avLst/>
              <a:gdLst/>
              <a:ahLst/>
              <a:cxnLst/>
              <a:rect l="l" t="t" r="r" b="b"/>
              <a:pathLst>
                <a:path w="76674" h="76675" extrusionOk="0">
                  <a:moveTo>
                    <a:pt x="76675" y="38337"/>
                  </a:moveTo>
                  <a:cubicBezTo>
                    <a:pt x="76675" y="59511"/>
                    <a:pt x="59511" y="76675"/>
                    <a:pt x="38337" y="76675"/>
                  </a:cubicBezTo>
                  <a:cubicBezTo>
                    <a:pt x="17164" y="76675"/>
                    <a:pt x="0" y="59511"/>
                    <a:pt x="0" y="38337"/>
                  </a:cubicBezTo>
                  <a:cubicBezTo>
                    <a:pt x="0" y="17164"/>
                    <a:pt x="17164" y="0"/>
                    <a:pt x="38337" y="0"/>
                  </a:cubicBezTo>
                  <a:cubicBezTo>
                    <a:pt x="59511" y="0"/>
                    <a:pt x="76675" y="17164"/>
                    <a:pt x="76675" y="3833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4" name="Google Shape;984;p19"/>
            <p:cNvSpPr/>
            <p:nvPr/>
          </p:nvSpPr>
          <p:spPr>
            <a:xfrm>
              <a:off x="6470955" y="1811278"/>
              <a:ext cx="76674" cy="76675"/>
            </a:xfrm>
            <a:custGeom>
              <a:avLst/>
              <a:gdLst/>
              <a:ahLst/>
              <a:cxnLst/>
              <a:rect l="l" t="t" r="r" b="b"/>
              <a:pathLst>
                <a:path w="76674" h="76675" extrusionOk="0">
                  <a:moveTo>
                    <a:pt x="76675" y="38338"/>
                  </a:moveTo>
                  <a:cubicBezTo>
                    <a:pt x="76675" y="59511"/>
                    <a:pt x="59511" y="76675"/>
                    <a:pt x="38337" y="76675"/>
                  </a:cubicBezTo>
                  <a:cubicBezTo>
                    <a:pt x="17164" y="76675"/>
                    <a:pt x="0" y="59511"/>
                    <a:pt x="0" y="38338"/>
                  </a:cubicBezTo>
                  <a:cubicBezTo>
                    <a:pt x="0" y="17164"/>
                    <a:pt x="17164" y="0"/>
                    <a:pt x="38337" y="0"/>
                  </a:cubicBezTo>
                  <a:cubicBezTo>
                    <a:pt x="59511" y="0"/>
                    <a:pt x="76675" y="17164"/>
                    <a:pt x="76675" y="3833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5" name="Google Shape;985;p19"/>
            <p:cNvSpPr/>
            <p:nvPr/>
          </p:nvSpPr>
          <p:spPr>
            <a:xfrm>
              <a:off x="6470955" y="2062474"/>
              <a:ext cx="76674" cy="76675"/>
            </a:xfrm>
            <a:custGeom>
              <a:avLst/>
              <a:gdLst/>
              <a:ahLst/>
              <a:cxnLst/>
              <a:rect l="l" t="t" r="r" b="b"/>
              <a:pathLst>
                <a:path w="76674" h="76675" extrusionOk="0">
                  <a:moveTo>
                    <a:pt x="76675" y="38337"/>
                  </a:moveTo>
                  <a:cubicBezTo>
                    <a:pt x="76675" y="59511"/>
                    <a:pt x="59511" y="76675"/>
                    <a:pt x="38337" y="76675"/>
                  </a:cubicBezTo>
                  <a:cubicBezTo>
                    <a:pt x="17164" y="76675"/>
                    <a:pt x="0" y="59511"/>
                    <a:pt x="0" y="38337"/>
                  </a:cubicBezTo>
                  <a:cubicBezTo>
                    <a:pt x="0" y="17164"/>
                    <a:pt x="17164" y="0"/>
                    <a:pt x="38337" y="0"/>
                  </a:cubicBezTo>
                  <a:cubicBezTo>
                    <a:pt x="59511" y="0"/>
                    <a:pt x="76675" y="17164"/>
                    <a:pt x="76675" y="3833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6" name="Google Shape;986;p19"/>
            <p:cNvSpPr/>
            <p:nvPr/>
          </p:nvSpPr>
          <p:spPr>
            <a:xfrm>
              <a:off x="6470955" y="2327690"/>
              <a:ext cx="76674" cy="76675"/>
            </a:xfrm>
            <a:custGeom>
              <a:avLst/>
              <a:gdLst/>
              <a:ahLst/>
              <a:cxnLst/>
              <a:rect l="l" t="t" r="r" b="b"/>
              <a:pathLst>
                <a:path w="76674" h="76675" extrusionOk="0">
                  <a:moveTo>
                    <a:pt x="76675" y="38337"/>
                  </a:moveTo>
                  <a:cubicBezTo>
                    <a:pt x="76675" y="59511"/>
                    <a:pt x="59511" y="76675"/>
                    <a:pt x="38337" y="76675"/>
                  </a:cubicBezTo>
                  <a:cubicBezTo>
                    <a:pt x="17164" y="76675"/>
                    <a:pt x="0" y="59511"/>
                    <a:pt x="0" y="38337"/>
                  </a:cubicBezTo>
                  <a:cubicBezTo>
                    <a:pt x="0" y="17164"/>
                    <a:pt x="17164" y="0"/>
                    <a:pt x="38337" y="0"/>
                  </a:cubicBezTo>
                  <a:cubicBezTo>
                    <a:pt x="59511" y="0"/>
                    <a:pt x="76675" y="17164"/>
                    <a:pt x="76675" y="3833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7" name="Google Shape;987;p19"/>
            <p:cNvSpPr/>
            <p:nvPr/>
          </p:nvSpPr>
          <p:spPr>
            <a:xfrm>
              <a:off x="6002990" y="1546062"/>
              <a:ext cx="76674" cy="76675"/>
            </a:xfrm>
            <a:custGeom>
              <a:avLst/>
              <a:gdLst/>
              <a:ahLst/>
              <a:cxnLst/>
              <a:rect l="l" t="t" r="r" b="b"/>
              <a:pathLst>
                <a:path w="76674" h="76675" extrusionOk="0">
                  <a:moveTo>
                    <a:pt x="76675" y="38338"/>
                  </a:moveTo>
                  <a:cubicBezTo>
                    <a:pt x="76675" y="59511"/>
                    <a:pt x="59511" y="76675"/>
                    <a:pt x="38337" y="76675"/>
                  </a:cubicBezTo>
                  <a:cubicBezTo>
                    <a:pt x="17164" y="76675"/>
                    <a:pt x="0" y="59511"/>
                    <a:pt x="0" y="38338"/>
                  </a:cubicBezTo>
                  <a:cubicBezTo>
                    <a:pt x="0" y="17164"/>
                    <a:pt x="17164" y="0"/>
                    <a:pt x="38337" y="0"/>
                  </a:cubicBezTo>
                  <a:cubicBezTo>
                    <a:pt x="59511" y="0"/>
                    <a:pt x="76675" y="17164"/>
                    <a:pt x="76675" y="3833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8" name="Google Shape;988;p19"/>
            <p:cNvSpPr/>
            <p:nvPr/>
          </p:nvSpPr>
          <p:spPr>
            <a:xfrm>
              <a:off x="6002990" y="1804316"/>
              <a:ext cx="76674" cy="76675"/>
            </a:xfrm>
            <a:custGeom>
              <a:avLst/>
              <a:gdLst/>
              <a:ahLst/>
              <a:cxnLst/>
              <a:rect l="l" t="t" r="r" b="b"/>
              <a:pathLst>
                <a:path w="76674" h="76675" extrusionOk="0">
                  <a:moveTo>
                    <a:pt x="76675" y="38338"/>
                  </a:moveTo>
                  <a:cubicBezTo>
                    <a:pt x="76675" y="59511"/>
                    <a:pt x="59511" y="76675"/>
                    <a:pt x="38337" y="76675"/>
                  </a:cubicBezTo>
                  <a:cubicBezTo>
                    <a:pt x="17164" y="76675"/>
                    <a:pt x="0" y="59511"/>
                    <a:pt x="0" y="38338"/>
                  </a:cubicBezTo>
                  <a:cubicBezTo>
                    <a:pt x="0" y="17164"/>
                    <a:pt x="17164" y="0"/>
                    <a:pt x="38337" y="0"/>
                  </a:cubicBezTo>
                  <a:cubicBezTo>
                    <a:pt x="59511" y="0"/>
                    <a:pt x="76675" y="17164"/>
                    <a:pt x="76675" y="3833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9" name="Google Shape;989;p19"/>
            <p:cNvSpPr/>
            <p:nvPr/>
          </p:nvSpPr>
          <p:spPr>
            <a:xfrm>
              <a:off x="6002990" y="2055512"/>
              <a:ext cx="76674" cy="76675"/>
            </a:xfrm>
            <a:custGeom>
              <a:avLst/>
              <a:gdLst/>
              <a:ahLst/>
              <a:cxnLst/>
              <a:rect l="l" t="t" r="r" b="b"/>
              <a:pathLst>
                <a:path w="76674" h="76675" extrusionOk="0">
                  <a:moveTo>
                    <a:pt x="76675" y="38338"/>
                  </a:moveTo>
                  <a:cubicBezTo>
                    <a:pt x="76675" y="59511"/>
                    <a:pt x="59511" y="76675"/>
                    <a:pt x="38337" y="76675"/>
                  </a:cubicBezTo>
                  <a:cubicBezTo>
                    <a:pt x="17164" y="76675"/>
                    <a:pt x="0" y="59511"/>
                    <a:pt x="0" y="38338"/>
                  </a:cubicBezTo>
                  <a:cubicBezTo>
                    <a:pt x="0" y="17164"/>
                    <a:pt x="17164" y="0"/>
                    <a:pt x="38337" y="0"/>
                  </a:cubicBezTo>
                  <a:cubicBezTo>
                    <a:pt x="59511" y="0"/>
                    <a:pt x="76675" y="17164"/>
                    <a:pt x="76675" y="3833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0" name="Google Shape;990;p19"/>
            <p:cNvSpPr/>
            <p:nvPr/>
          </p:nvSpPr>
          <p:spPr>
            <a:xfrm>
              <a:off x="6002990" y="2320632"/>
              <a:ext cx="76674" cy="76675"/>
            </a:xfrm>
            <a:custGeom>
              <a:avLst/>
              <a:gdLst/>
              <a:ahLst/>
              <a:cxnLst/>
              <a:rect l="l" t="t" r="r" b="b"/>
              <a:pathLst>
                <a:path w="76674" h="76675" extrusionOk="0">
                  <a:moveTo>
                    <a:pt x="76675" y="38338"/>
                  </a:moveTo>
                  <a:cubicBezTo>
                    <a:pt x="76675" y="59511"/>
                    <a:pt x="59511" y="76675"/>
                    <a:pt x="38337" y="76675"/>
                  </a:cubicBezTo>
                  <a:cubicBezTo>
                    <a:pt x="17164" y="76675"/>
                    <a:pt x="0" y="59511"/>
                    <a:pt x="0" y="38338"/>
                  </a:cubicBezTo>
                  <a:cubicBezTo>
                    <a:pt x="0" y="17164"/>
                    <a:pt x="17164" y="0"/>
                    <a:pt x="38337" y="0"/>
                  </a:cubicBezTo>
                  <a:cubicBezTo>
                    <a:pt x="59511" y="0"/>
                    <a:pt x="76675" y="17164"/>
                    <a:pt x="76675" y="3833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1" name="Google Shape;991;p19"/>
            <p:cNvSpPr/>
            <p:nvPr/>
          </p:nvSpPr>
          <p:spPr>
            <a:xfrm>
              <a:off x="5744736" y="1553119"/>
              <a:ext cx="76674" cy="76675"/>
            </a:xfrm>
            <a:custGeom>
              <a:avLst/>
              <a:gdLst/>
              <a:ahLst/>
              <a:cxnLst/>
              <a:rect l="l" t="t" r="r" b="b"/>
              <a:pathLst>
                <a:path w="76674" h="76675" extrusionOk="0">
                  <a:moveTo>
                    <a:pt x="76675" y="38337"/>
                  </a:moveTo>
                  <a:cubicBezTo>
                    <a:pt x="76675" y="59511"/>
                    <a:pt x="59511" y="76675"/>
                    <a:pt x="38337" y="76675"/>
                  </a:cubicBezTo>
                  <a:cubicBezTo>
                    <a:pt x="17164" y="76675"/>
                    <a:pt x="-1" y="59511"/>
                    <a:pt x="-1" y="38337"/>
                  </a:cubicBezTo>
                  <a:cubicBezTo>
                    <a:pt x="-1" y="17164"/>
                    <a:pt x="17164" y="0"/>
                    <a:pt x="38337" y="0"/>
                  </a:cubicBezTo>
                  <a:cubicBezTo>
                    <a:pt x="59511" y="0"/>
                    <a:pt x="76675" y="17164"/>
                    <a:pt x="76675" y="3833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2" name="Google Shape;992;p19"/>
            <p:cNvSpPr/>
            <p:nvPr/>
          </p:nvSpPr>
          <p:spPr>
            <a:xfrm>
              <a:off x="5744736" y="1811278"/>
              <a:ext cx="76674" cy="76675"/>
            </a:xfrm>
            <a:custGeom>
              <a:avLst/>
              <a:gdLst/>
              <a:ahLst/>
              <a:cxnLst/>
              <a:rect l="l" t="t" r="r" b="b"/>
              <a:pathLst>
                <a:path w="76674" h="76675" extrusionOk="0">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3" name="Google Shape;993;p19"/>
            <p:cNvSpPr/>
            <p:nvPr/>
          </p:nvSpPr>
          <p:spPr>
            <a:xfrm>
              <a:off x="5744736" y="2062474"/>
              <a:ext cx="76674" cy="76675"/>
            </a:xfrm>
            <a:custGeom>
              <a:avLst/>
              <a:gdLst/>
              <a:ahLst/>
              <a:cxnLst/>
              <a:rect l="l" t="t" r="r" b="b"/>
              <a:pathLst>
                <a:path w="76674" h="76675" extrusionOk="0">
                  <a:moveTo>
                    <a:pt x="76675" y="38337"/>
                  </a:moveTo>
                  <a:cubicBezTo>
                    <a:pt x="76675" y="59511"/>
                    <a:pt x="59511" y="76675"/>
                    <a:pt x="38337" y="76675"/>
                  </a:cubicBezTo>
                  <a:cubicBezTo>
                    <a:pt x="17164" y="76675"/>
                    <a:pt x="-1" y="59511"/>
                    <a:pt x="-1" y="38337"/>
                  </a:cubicBezTo>
                  <a:cubicBezTo>
                    <a:pt x="-1" y="17164"/>
                    <a:pt x="17164" y="0"/>
                    <a:pt x="38337" y="0"/>
                  </a:cubicBezTo>
                  <a:cubicBezTo>
                    <a:pt x="59511" y="0"/>
                    <a:pt x="76675" y="17164"/>
                    <a:pt x="76675" y="3833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4" name="Google Shape;994;p19"/>
            <p:cNvSpPr/>
            <p:nvPr/>
          </p:nvSpPr>
          <p:spPr>
            <a:xfrm>
              <a:off x="5744736" y="2327690"/>
              <a:ext cx="76674" cy="76675"/>
            </a:xfrm>
            <a:custGeom>
              <a:avLst/>
              <a:gdLst/>
              <a:ahLst/>
              <a:cxnLst/>
              <a:rect l="l" t="t" r="r" b="b"/>
              <a:pathLst>
                <a:path w="76674" h="76675" extrusionOk="0">
                  <a:moveTo>
                    <a:pt x="76675" y="38337"/>
                  </a:moveTo>
                  <a:cubicBezTo>
                    <a:pt x="76675" y="59511"/>
                    <a:pt x="59511" y="76675"/>
                    <a:pt x="38337" y="76675"/>
                  </a:cubicBezTo>
                  <a:cubicBezTo>
                    <a:pt x="17164" y="76675"/>
                    <a:pt x="-1" y="59511"/>
                    <a:pt x="-1" y="38337"/>
                  </a:cubicBezTo>
                  <a:cubicBezTo>
                    <a:pt x="-1" y="17164"/>
                    <a:pt x="17164" y="0"/>
                    <a:pt x="38337" y="0"/>
                  </a:cubicBezTo>
                  <a:cubicBezTo>
                    <a:pt x="59511" y="0"/>
                    <a:pt x="76675" y="17164"/>
                    <a:pt x="76675" y="3833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5" name="Google Shape;995;p19"/>
            <p:cNvSpPr/>
            <p:nvPr/>
          </p:nvSpPr>
          <p:spPr>
            <a:xfrm>
              <a:off x="5486578" y="1546062"/>
              <a:ext cx="76674" cy="76675"/>
            </a:xfrm>
            <a:custGeom>
              <a:avLst/>
              <a:gdLst/>
              <a:ahLst/>
              <a:cxnLst/>
              <a:rect l="l" t="t" r="r" b="b"/>
              <a:pathLst>
                <a:path w="76674" h="76675" extrusionOk="0">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6" name="Google Shape;996;p19"/>
            <p:cNvSpPr/>
            <p:nvPr/>
          </p:nvSpPr>
          <p:spPr>
            <a:xfrm>
              <a:off x="5486578" y="1804316"/>
              <a:ext cx="76674" cy="76675"/>
            </a:xfrm>
            <a:custGeom>
              <a:avLst/>
              <a:gdLst/>
              <a:ahLst/>
              <a:cxnLst/>
              <a:rect l="l" t="t" r="r" b="b"/>
              <a:pathLst>
                <a:path w="76674" h="76675" extrusionOk="0">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7" name="Google Shape;997;p19"/>
            <p:cNvSpPr/>
            <p:nvPr/>
          </p:nvSpPr>
          <p:spPr>
            <a:xfrm>
              <a:off x="5486578" y="2055512"/>
              <a:ext cx="76674" cy="76675"/>
            </a:xfrm>
            <a:custGeom>
              <a:avLst/>
              <a:gdLst/>
              <a:ahLst/>
              <a:cxnLst/>
              <a:rect l="l" t="t" r="r" b="b"/>
              <a:pathLst>
                <a:path w="76674" h="76675" extrusionOk="0">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8" name="Google Shape;998;p19"/>
            <p:cNvSpPr/>
            <p:nvPr/>
          </p:nvSpPr>
          <p:spPr>
            <a:xfrm>
              <a:off x="5486578" y="2320632"/>
              <a:ext cx="76674" cy="76675"/>
            </a:xfrm>
            <a:custGeom>
              <a:avLst/>
              <a:gdLst/>
              <a:ahLst/>
              <a:cxnLst/>
              <a:rect l="l" t="t" r="r" b="b"/>
              <a:pathLst>
                <a:path w="76674" h="76675" extrusionOk="0">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9" name="Google Shape;999;p19"/>
            <p:cNvSpPr/>
            <p:nvPr/>
          </p:nvSpPr>
          <p:spPr>
            <a:xfrm>
              <a:off x="5193515" y="1553119"/>
              <a:ext cx="76674" cy="76675"/>
            </a:xfrm>
            <a:custGeom>
              <a:avLst/>
              <a:gdLst/>
              <a:ahLst/>
              <a:cxnLst/>
              <a:rect l="l" t="t" r="r" b="b"/>
              <a:pathLst>
                <a:path w="76674" h="76675" extrusionOk="0">
                  <a:moveTo>
                    <a:pt x="76675" y="38337"/>
                  </a:moveTo>
                  <a:cubicBezTo>
                    <a:pt x="76675" y="59511"/>
                    <a:pt x="59511" y="76675"/>
                    <a:pt x="38337" y="76675"/>
                  </a:cubicBezTo>
                  <a:cubicBezTo>
                    <a:pt x="17164" y="76675"/>
                    <a:pt x="0" y="59511"/>
                    <a:pt x="0" y="38337"/>
                  </a:cubicBezTo>
                  <a:cubicBezTo>
                    <a:pt x="0" y="17164"/>
                    <a:pt x="17164" y="0"/>
                    <a:pt x="38337" y="0"/>
                  </a:cubicBezTo>
                  <a:cubicBezTo>
                    <a:pt x="59511" y="0"/>
                    <a:pt x="76675" y="17164"/>
                    <a:pt x="76675" y="3833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0" name="Google Shape;1000;p19"/>
            <p:cNvSpPr/>
            <p:nvPr/>
          </p:nvSpPr>
          <p:spPr>
            <a:xfrm>
              <a:off x="5193515" y="1811278"/>
              <a:ext cx="76674" cy="76675"/>
            </a:xfrm>
            <a:custGeom>
              <a:avLst/>
              <a:gdLst/>
              <a:ahLst/>
              <a:cxnLst/>
              <a:rect l="l" t="t" r="r" b="b"/>
              <a:pathLst>
                <a:path w="76674" h="76675" extrusionOk="0">
                  <a:moveTo>
                    <a:pt x="76675" y="38338"/>
                  </a:moveTo>
                  <a:cubicBezTo>
                    <a:pt x="76675" y="59511"/>
                    <a:pt x="59511" y="76675"/>
                    <a:pt x="38337" y="76675"/>
                  </a:cubicBezTo>
                  <a:cubicBezTo>
                    <a:pt x="17164" y="76675"/>
                    <a:pt x="0" y="59511"/>
                    <a:pt x="0" y="38338"/>
                  </a:cubicBezTo>
                  <a:cubicBezTo>
                    <a:pt x="0" y="17164"/>
                    <a:pt x="17164" y="0"/>
                    <a:pt x="38337" y="0"/>
                  </a:cubicBezTo>
                  <a:cubicBezTo>
                    <a:pt x="59511" y="0"/>
                    <a:pt x="76675" y="17164"/>
                    <a:pt x="76675" y="3833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1" name="Google Shape;1001;p19"/>
            <p:cNvSpPr/>
            <p:nvPr/>
          </p:nvSpPr>
          <p:spPr>
            <a:xfrm>
              <a:off x="5193515" y="2062474"/>
              <a:ext cx="76674" cy="76675"/>
            </a:xfrm>
            <a:custGeom>
              <a:avLst/>
              <a:gdLst/>
              <a:ahLst/>
              <a:cxnLst/>
              <a:rect l="l" t="t" r="r" b="b"/>
              <a:pathLst>
                <a:path w="76674" h="76675" extrusionOk="0">
                  <a:moveTo>
                    <a:pt x="76675" y="38337"/>
                  </a:moveTo>
                  <a:cubicBezTo>
                    <a:pt x="76675" y="59511"/>
                    <a:pt x="59511" y="76675"/>
                    <a:pt x="38337" y="76675"/>
                  </a:cubicBezTo>
                  <a:cubicBezTo>
                    <a:pt x="17164" y="76675"/>
                    <a:pt x="0" y="59511"/>
                    <a:pt x="0" y="38337"/>
                  </a:cubicBezTo>
                  <a:cubicBezTo>
                    <a:pt x="0" y="17164"/>
                    <a:pt x="17164" y="0"/>
                    <a:pt x="38337" y="0"/>
                  </a:cubicBezTo>
                  <a:cubicBezTo>
                    <a:pt x="59511" y="0"/>
                    <a:pt x="76675" y="17164"/>
                    <a:pt x="76675" y="3833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2" name="Google Shape;1002;p19"/>
            <p:cNvSpPr/>
            <p:nvPr/>
          </p:nvSpPr>
          <p:spPr>
            <a:xfrm>
              <a:off x="5193515" y="2327690"/>
              <a:ext cx="76674" cy="76675"/>
            </a:xfrm>
            <a:custGeom>
              <a:avLst/>
              <a:gdLst/>
              <a:ahLst/>
              <a:cxnLst/>
              <a:rect l="l" t="t" r="r" b="b"/>
              <a:pathLst>
                <a:path w="76674" h="76675" extrusionOk="0">
                  <a:moveTo>
                    <a:pt x="76675" y="38337"/>
                  </a:moveTo>
                  <a:cubicBezTo>
                    <a:pt x="76675" y="59511"/>
                    <a:pt x="59511" y="76675"/>
                    <a:pt x="38337" y="76675"/>
                  </a:cubicBezTo>
                  <a:cubicBezTo>
                    <a:pt x="17164" y="76675"/>
                    <a:pt x="0" y="59511"/>
                    <a:pt x="0" y="38337"/>
                  </a:cubicBezTo>
                  <a:cubicBezTo>
                    <a:pt x="0" y="17164"/>
                    <a:pt x="17164" y="0"/>
                    <a:pt x="38337" y="0"/>
                  </a:cubicBezTo>
                  <a:cubicBezTo>
                    <a:pt x="59511" y="0"/>
                    <a:pt x="76675" y="17164"/>
                    <a:pt x="76675" y="3833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3" name="Google Shape;1003;p19"/>
            <p:cNvSpPr/>
            <p:nvPr/>
          </p:nvSpPr>
          <p:spPr>
            <a:xfrm>
              <a:off x="4935262" y="1546062"/>
              <a:ext cx="76674" cy="76675"/>
            </a:xfrm>
            <a:custGeom>
              <a:avLst/>
              <a:gdLst/>
              <a:ahLst/>
              <a:cxnLst/>
              <a:rect l="l" t="t" r="r" b="b"/>
              <a:pathLst>
                <a:path w="76674" h="76675" extrusionOk="0">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4" name="Google Shape;1004;p19"/>
            <p:cNvSpPr/>
            <p:nvPr/>
          </p:nvSpPr>
          <p:spPr>
            <a:xfrm>
              <a:off x="4935262" y="1804316"/>
              <a:ext cx="76674" cy="76675"/>
            </a:xfrm>
            <a:custGeom>
              <a:avLst/>
              <a:gdLst/>
              <a:ahLst/>
              <a:cxnLst/>
              <a:rect l="l" t="t" r="r" b="b"/>
              <a:pathLst>
                <a:path w="76674" h="76675" extrusionOk="0">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5" name="Google Shape;1005;p19"/>
            <p:cNvSpPr/>
            <p:nvPr/>
          </p:nvSpPr>
          <p:spPr>
            <a:xfrm>
              <a:off x="4935262" y="2055512"/>
              <a:ext cx="76674" cy="76675"/>
            </a:xfrm>
            <a:custGeom>
              <a:avLst/>
              <a:gdLst/>
              <a:ahLst/>
              <a:cxnLst/>
              <a:rect l="l" t="t" r="r" b="b"/>
              <a:pathLst>
                <a:path w="76674" h="76675" extrusionOk="0">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6" name="Google Shape;1006;p19"/>
            <p:cNvSpPr/>
            <p:nvPr/>
          </p:nvSpPr>
          <p:spPr>
            <a:xfrm>
              <a:off x="4935262" y="2320632"/>
              <a:ext cx="76674" cy="76675"/>
            </a:xfrm>
            <a:custGeom>
              <a:avLst/>
              <a:gdLst/>
              <a:ahLst/>
              <a:cxnLst/>
              <a:rect l="l" t="t" r="r" b="b"/>
              <a:pathLst>
                <a:path w="76674" h="76675" extrusionOk="0">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700" cy="763500"/>
          </a:xfrm>
          <a:prstGeom prst="rect">
            <a:avLst/>
          </a:prstGeom>
          <a:noFill/>
          <a:ln>
            <a:noFill/>
          </a:ln>
        </p:spPr>
        <p:txBody>
          <a:bodyPr spcFirstLastPara="1" wrap="square" lIns="121900" tIns="121900" rIns="121900" bIns="121900" anchor="t" anchorCtr="0">
            <a:noAutofit/>
          </a:bodyPr>
          <a:lstStyle>
            <a:lvl1pPr lvl="0">
              <a:spcBef>
                <a:spcPts val="0"/>
              </a:spcBef>
              <a:spcAft>
                <a:spcPts val="0"/>
              </a:spcAft>
              <a:buClr>
                <a:schemeClr val="dk1"/>
              </a:buClr>
              <a:buSzPts val="5000"/>
              <a:buFont typeface="DM Sans"/>
              <a:buNone/>
              <a:defRPr sz="5000" b="1">
                <a:solidFill>
                  <a:schemeClr val="dk1"/>
                </a:solidFill>
                <a:latin typeface="DM Sans"/>
                <a:ea typeface="DM Sans"/>
                <a:cs typeface="DM Sans"/>
                <a:sym typeface="DM Sans"/>
              </a:defRPr>
            </a:lvl1pPr>
            <a:lvl2pPr lvl="1">
              <a:spcBef>
                <a:spcPts val="0"/>
              </a:spcBef>
              <a:spcAft>
                <a:spcPts val="0"/>
              </a:spcAft>
              <a:buClr>
                <a:schemeClr val="dk1"/>
              </a:buClr>
              <a:buSzPts val="5000"/>
              <a:buFont typeface="DM Sans"/>
              <a:buNone/>
              <a:defRPr sz="5000" b="1">
                <a:solidFill>
                  <a:schemeClr val="dk1"/>
                </a:solidFill>
                <a:latin typeface="DM Sans"/>
                <a:ea typeface="DM Sans"/>
                <a:cs typeface="DM Sans"/>
                <a:sym typeface="DM Sans"/>
              </a:defRPr>
            </a:lvl2pPr>
            <a:lvl3pPr lvl="2">
              <a:spcBef>
                <a:spcPts val="0"/>
              </a:spcBef>
              <a:spcAft>
                <a:spcPts val="0"/>
              </a:spcAft>
              <a:buClr>
                <a:schemeClr val="dk1"/>
              </a:buClr>
              <a:buSzPts val="5000"/>
              <a:buFont typeface="DM Sans"/>
              <a:buNone/>
              <a:defRPr sz="5000" b="1">
                <a:solidFill>
                  <a:schemeClr val="dk1"/>
                </a:solidFill>
                <a:latin typeface="DM Sans"/>
                <a:ea typeface="DM Sans"/>
                <a:cs typeface="DM Sans"/>
                <a:sym typeface="DM Sans"/>
              </a:defRPr>
            </a:lvl3pPr>
            <a:lvl4pPr lvl="3">
              <a:spcBef>
                <a:spcPts val="0"/>
              </a:spcBef>
              <a:spcAft>
                <a:spcPts val="0"/>
              </a:spcAft>
              <a:buClr>
                <a:schemeClr val="dk1"/>
              </a:buClr>
              <a:buSzPts val="5000"/>
              <a:buFont typeface="DM Sans"/>
              <a:buNone/>
              <a:defRPr sz="5000" b="1">
                <a:solidFill>
                  <a:schemeClr val="dk1"/>
                </a:solidFill>
                <a:latin typeface="DM Sans"/>
                <a:ea typeface="DM Sans"/>
                <a:cs typeface="DM Sans"/>
                <a:sym typeface="DM Sans"/>
              </a:defRPr>
            </a:lvl4pPr>
            <a:lvl5pPr lvl="4">
              <a:spcBef>
                <a:spcPts val="0"/>
              </a:spcBef>
              <a:spcAft>
                <a:spcPts val="0"/>
              </a:spcAft>
              <a:buClr>
                <a:schemeClr val="dk1"/>
              </a:buClr>
              <a:buSzPts val="5000"/>
              <a:buFont typeface="DM Sans"/>
              <a:buNone/>
              <a:defRPr sz="5000" b="1">
                <a:solidFill>
                  <a:schemeClr val="dk1"/>
                </a:solidFill>
                <a:latin typeface="DM Sans"/>
                <a:ea typeface="DM Sans"/>
                <a:cs typeface="DM Sans"/>
                <a:sym typeface="DM Sans"/>
              </a:defRPr>
            </a:lvl5pPr>
            <a:lvl6pPr lvl="5">
              <a:spcBef>
                <a:spcPts val="0"/>
              </a:spcBef>
              <a:spcAft>
                <a:spcPts val="0"/>
              </a:spcAft>
              <a:buClr>
                <a:schemeClr val="dk1"/>
              </a:buClr>
              <a:buSzPts val="5000"/>
              <a:buFont typeface="DM Sans"/>
              <a:buNone/>
              <a:defRPr sz="5000" b="1">
                <a:solidFill>
                  <a:schemeClr val="dk1"/>
                </a:solidFill>
                <a:latin typeface="DM Sans"/>
                <a:ea typeface="DM Sans"/>
                <a:cs typeface="DM Sans"/>
                <a:sym typeface="DM Sans"/>
              </a:defRPr>
            </a:lvl6pPr>
            <a:lvl7pPr lvl="6">
              <a:spcBef>
                <a:spcPts val="0"/>
              </a:spcBef>
              <a:spcAft>
                <a:spcPts val="0"/>
              </a:spcAft>
              <a:buClr>
                <a:schemeClr val="dk1"/>
              </a:buClr>
              <a:buSzPts val="5000"/>
              <a:buFont typeface="DM Sans"/>
              <a:buNone/>
              <a:defRPr sz="5000" b="1">
                <a:solidFill>
                  <a:schemeClr val="dk1"/>
                </a:solidFill>
                <a:latin typeface="DM Sans"/>
                <a:ea typeface="DM Sans"/>
                <a:cs typeface="DM Sans"/>
                <a:sym typeface="DM Sans"/>
              </a:defRPr>
            </a:lvl7pPr>
            <a:lvl8pPr lvl="7">
              <a:spcBef>
                <a:spcPts val="0"/>
              </a:spcBef>
              <a:spcAft>
                <a:spcPts val="0"/>
              </a:spcAft>
              <a:buClr>
                <a:schemeClr val="dk1"/>
              </a:buClr>
              <a:buSzPts val="5000"/>
              <a:buFont typeface="DM Sans"/>
              <a:buNone/>
              <a:defRPr sz="5000" b="1">
                <a:solidFill>
                  <a:schemeClr val="dk1"/>
                </a:solidFill>
                <a:latin typeface="DM Sans"/>
                <a:ea typeface="DM Sans"/>
                <a:cs typeface="DM Sans"/>
                <a:sym typeface="DM Sans"/>
              </a:defRPr>
            </a:lvl8pPr>
            <a:lvl9pPr lvl="8">
              <a:spcBef>
                <a:spcPts val="0"/>
              </a:spcBef>
              <a:spcAft>
                <a:spcPts val="0"/>
              </a:spcAft>
              <a:buClr>
                <a:schemeClr val="dk1"/>
              </a:buClr>
              <a:buSzPts val="5000"/>
              <a:buFont typeface="DM Sans"/>
              <a:buNone/>
              <a:defRPr sz="5000" b="1">
                <a:solidFill>
                  <a:schemeClr val="dk1"/>
                </a:solidFill>
                <a:latin typeface="DM Sans"/>
                <a:ea typeface="DM Sans"/>
                <a:cs typeface="DM Sans"/>
                <a:sym typeface="DM Sans"/>
              </a:defRPr>
            </a:lvl9pPr>
          </a:lstStyle>
          <a:p>
            <a:endParaRPr/>
          </a:p>
        </p:txBody>
      </p:sp>
      <p:sp>
        <p:nvSpPr>
          <p:cNvPr id="7" name="Google Shape;7;p1"/>
          <p:cNvSpPr txBox="1">
            <a:spLocks noGrp="1"/>
          </p:cNvSpPr>
          <p:nvPr>
            <p:ph type="body" idx="1"/>
          </p:nvPr>
        </p:nvSpPr>
        <p:spPr>
          <a:xfrm>
            <a:off x="415600" y="1536633"/>
            <a:ext cx="11360700" cy="4555200"/>
          </a:xfrm>
          <a:prstGeom prst="rect">
            <a:avLst/>
          </a:prstGeom>
          <a:noFill/>
          <a:ln>
            <a:noFill/>
          </a:ln>
        </p:spPr>
        <p:txBody>
          <a:bodyPr spcFirstLastPara="1" wrap="square" lIns="121900" tIns="121900" rIns="121900" bIns="121900" anchor="t" anchorCtr="0">
            <a:noAutofit/>
          </a:bodyPr>
          <a:lstStyle>
            <a:lvl1pPr marL="457200" lvl="0" indent="-349250">
              <a:lnSpc>
                <a:spcPct val="115000"/>
              </a:lnSpc>
              <a:spcBef>
                <a:spcPts val="0"/>
              </a:spcBef>
              <a:spcAft>
                <a:spcPts val="0"/>
              </a:spcAft>
              <a:buClr>
                <a:schemeClr val="dk1"/>
              </a:buClr>
              <a:buSzPts val="1900"/>
              <a:buFont typeface="DM Sans"/>
              <a:buChar char="●"/>
              <a:defRPr sz="1900">
                <a:solidFill>
                  <a:schemeClr val="dk1"/>
                </a:solidFill>
                <a:latin typeface="DM Sans"/>
                <a:ea typeface="DM Sans"/>
                <a:cs typeface="DM Sans"/>
                <a:sym typeface="DM Sans"/>
              </a:defRPr>
            </a:lvl1pPr>
            <a:lvl2pPr marL="914400" lvl="1" indent="-349250">
              <a:lnSpc>
                <a:spcPct val="115000"/>
              </a:lnSpc>
              <a:spcBef>
                <a:spcPts val="2100"/>
              </a:spcBef>
              <a:spcAft>
                <a:spcPts val="0"/>
              </a:spcAft>
              <a:buClr>
                <a:schemeClr val="dk1"/>
              </a:buClr>
              <a:buSzPts val="1900"/>
              <a:buFont typeface="DM Sans"/>
              <a:buChar char="○"/>
              <a:defRPr sz="1900">
                <a:solidFill>
                  <a:schemeClr val="dk1"/>
                </a:solidFill>
                <a:latin typeface="DM Sans"/>
                <a:ea typeface="DM Sans"/>
                <a:cs typeface="DM Sans"/>
                <a:sym typeface="DM Sans"/>
              </a:defRPr>
            </a:lvl2pPr>
            <a:lvl3pPr marL="1371600" lvl="2" indent="-349250">
              <a:lnSpc>
                <a:spcPct val="115000"/>
              </a:lnSpc>
              <a:spcBef>
                <a:spcPts val="2100"/>
              </a:spcBef>
              <a:spcAft>
                <a:spcPts val="0"/>
              </a:spcAft>
              <a:buClr>
                <a:schemeClr val="dk1"/>
              </a:buClr>
              <a:buSzPts val="1900"/>
              <a:buFont typeface="DM Sans"/>
              <a:buChar char="■"/>
              <a:defRPr sz="1900">
                <a:solidFill>
                  <a:schemeClr val="dk1"/>
                </a:solidFill>
                <a:latin typeface="DM Sans"/>
                <a:ea typeface="DM Sans"/>
                <a:cs typeface="DM Sans"/>
                <a:sym typeface="DM Sans"/>
              </a:defRPr>
            </a:lvl3pPr>
            <a:lvl4pPr marL="1828800" lvl="3" indent="-349250">
              <a:lnSpc>
                <a:spcPct val="115000"/>
              </a:lnSpc>
              <a:spcBef>
                <a:spcPts val="2100"/>
              </a:spcBef>
              <a:spcAft>
                <a:spcPts val="0"/>
              </a:spcAft>
              <a:buClr>
                <a:schemeClr val="dk1"/>
              </a:buClr>
              <a:buSzPts val="1900"/>
              <a:buFont typeface="DM Sans"/>
              <a:buChar char="●"/>
              <a:defRPr sz="1900">
                <a:solidFill>
                  <a:schemeClr val="dk1"/>
                </a:solidFill>
                <a:latin typeface="DM Sans"/>
                <a:ea typeface="DM Sans"/>
                <a:cs typeface="DM Sans"/>
                <a:sym typeface="DM Sans"/>
              </a:defRPr>
            </a:lvl4pPr>
            <a:lvl5pPr marL="2286000" lvl="4" indent="-349250">
              <a:lnSpc>
                <a:spcPct val="115000"/>
              </a:lnSpc>
              <a:spcBef>
                <a:spcPts val="2100"/>
              </a:spcBef>
              <a:spcAft>
                <a:spcPts val="0"/>
              </a:spcAft>
              <a:buClr>
                <a:schemeClr val="dk1"/>
              </a:buClr>
              <a:buSzPts val="1900"/>
              <a:buFont typeface="DM Sans"/>
              <a:buChar char="○"/>
              <a:defRPr sz="1900">
                <a:solidFill>
                  <a:schemeClr val="dk1"/>
                </a:solidFill>
                <a:latin typeface="DM Sans"/>
                <a:ea typeface="DM Sans"/>
                <a:cs typeface="DM Sans"/>
                <a:sym typeface="DM Sans"/>
              </a:defRPr>
            </a:lvl5pPr>
            <a:lvl6pPr marL="2743200" lvl="5" indent="-349250">
              <a:lnSpc>
                <a:spcPct val="115000"/>
              </a:lnSpc>
              <a:spcBef>
                <a:spcPts val="2100"/>
              </a:spcBef>
              <a:spcAft>
                <a:spcPts val="0"/>
              </a:spcAft>
              <a:buClr>
                <a:schemeClr val="dk1"/>
              </a:buClr>
              <a:buSzPts val="1900"/>
              <a:buFont typeface="DM Sans"/>
              <a:buChar char="■"/>
              <a:defRPr sz="1900">
                <a:solidFill>
                  <a:schemeClr val="dk1"/>
                </a:solidFill>
                <a:latin typeface="DM Sans"/>
                <a:ea typeface="DM Sans"/>
                <a:cs typeface="DM Sans"/>
                <a:sym typeface="DM Sans"/>
              </a:defRPr>
            </a:lvl6pPr>
            <a:lvl7pPr marL="3200400" lvl="6" indent="-349250">
              <a:lnSpc>
                <a:spcPct val="115000"/>
              </a:lnSpc>
              <a:spcBef>
                <a:spcPts val="2100"/>
              </a:spcBef>
              <a:spcAft>
                <a:spcPts val="0"/>
              </a:spcAft>
              <a:buClr>
                <a:schemeClr val="dk1"/>
              </a:buClr>
              <a:buSzPts val="1900"/>
              <a:buFont typeface="DM Sans"/>
              <a:buChar char="●"/>
              <a:defRPr sz="1900">
                <a:solidFill>
                  <a:schemeClr val="dk1"/>
                </a:solidFill>
                <a:latin typeface="DM Sans"/>
                <a:ea typeface="DM Sans"/>
                <a:cs typeface="DM Sans"/>
                <a:sym typeface="DM Sans"/>
              </a:defRPr>
            </a:lvl7pPr>
            <a:lvl8pPr marL="3657600" lvl="7" indent="-349250">
              <a:lnSpc>
                <a:spcPct val="115000"/>
              </a:lnSpc>
              <a:spcBef>
                <a:spcPts val="2100"/>
              </a:spcBef>
              <a:spcAft>
                <a:spcPts val="0"/>
              </a:spcAft>
              <a:buClr>
                <a:schemeClr val="dk1"/>
              </a:buClr>
              <a:buSzPts val="1900"/>
              <a:buFont typeface="DM Sans"/>
              <a:buChar char="○"/>
              <a:defRPr sz="1900">
                <a:solidFill>
                  <a:schemeClr val="dk1"/>
                </a:solidFill>
                <a:latin typeface="DM Sans"/>
                <a:ea typeface="DM Sans"/>
                <a:cs typeface="DM Sans"/>
                <a:sym typeface="DM Sans"/>
              </a:defRPr>
            </a:lvl8pPr>
            <a:lvl9pPr marL="4114800" lvl="8" indent="-349250">
              <a:lnSpc>
                <a:spcPct val="115000"/>
              </a:lnSpc>
              <a:spcBef>
                <a:spcPts val="2100"/>
              </a:spcBef>
              <a:spcAft>
                <a:spcPts val="2100"/>
              </a:spcAft>
              <a:buClr>
                <a:schemeClr val="dk1"/>
              </a:buClr>
              <a:buSzPts val="1900"/>
              <a:buFont typeface="DM Sans"/>
              <a:buChar char="■"/>
              <a:defRPr sz="1900">
                <a:solidFill>
                  <a:schemeClr val="dk1"/>
                </a:solidFill>
                <a:latin typeface="DM Sans"/>
                <a:ea typeface="DM Sans"/>
                <a:cs typeface="DM Sans"/>
                <a:sym typeface="DM Sans"/>
              </a:defRPr>
            </a:lvl9pPr>
          </a:lstStyle>
          <a:p>
            <a:endParaRPr/>
          </a:p>
        </p:txBody>
      </p:sp>
      <p:sp>
        <p:nvSpPr>
          <p:cNvPr id="8" name="Google Shape;8;p1"/>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lvl="0" algn="r">
              <a:buNone/>
              <a:defRPr sz="1300">
                <a:solidFill>
                  <a:schemeClr val="dk2"/>
                </a:solidFill>
              </a:defRPr>
            </a:lvl1pPr>
            <a:lvl2pPr lvl="1" algn="r">
              <a:buNone/>
              <a:defRPr sz="1300">
                <a:solidFill>
                  <a:schemeClr val="dk2"/>
                </a:solidFill>
              </a:defRPr>
            </a:lvl2pPr>
            <a:lvl3pPr lvl="2" algn="r">
              <a:buNone/>
              <a:defRPr sz="1300">
                <a:solidFill>
                  <a:schemeClr val="dk2"/>
                </a:solidFill>
              </a:defRPr>
            </a:lvl3pPr>
            <a:lvl4pPr lvl="3" algn="r">
              <a:buNone/>
              <a:defRPr sz="1300">
                <a:solidFill>
                  <a:schemeClr val="dk2"/>
                </a:solidFill>
              </a:defRPr>
            </a:lvl4pPr>
            <a:lvl5pPr lvl="4" algn="r">
              <a:buNone/>
              <a:defRPr sz="1300">
                <a:solidFill>
                  <a:schemeClr val="dk2"/>
                </a:solidFill>
              </a:defRPr>
            </a:lvl5pPr>
            <a:lvl6pPr lvl="5" algn="r">
              <a:buNone/>
              <a:defRPr sz="1300">
                <a:solidFill>
                  <a:schemeClr val="dk2"/>
                </a:solidFill>
              </a:defRPr>
            </a:lvl6pPr>
            <a:lvl7pPr lvl="6" algn="r">
              <a:buNone/>
              <a:defRPr sz="1300">
                <a:solidFill>
                  <a:schemeClr val="dk2"/>
                </a:solidFill>
              </a:defRPr>
            </a:lvl7pPr>
            <a:lvl8pPr lvl="7" algn="r">
              <a:buNone/>
              <a:defRPr sz="1300">
                <a:solidFill>
                  <a:schemeClr val="dk2"/>
                </a:solidFill>
              </a:defRPr>
            </a:lvl8pPr>
            <a:lvl9pPr lvl="8" algn="r">
              <a:buNone/>
              <a:defRPr sz="13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grpSp>
        <p:nvGrpSpPr>
          <p:cNvPr id="10" name="Google Shape;10;p1"/>
          <p:cNvGrpSpPr/>
          <p:nvPr/>
        </p:nvGrpSpPr>
        <p:grpSpPr>
          <a:xfrm>
            <a:off x="-4492350" y="-2781450"/>
            <a:ext cx="21176600" cy="12687750"/>
            <a:chOff x="-4492350" y="-2781450"/>
            <a:chExt cx="21176600" cy="12687750"/>
          </a:xfrm>
        </p:grpSpPr>
        <p:sp>
          <p:nvSpPr>
            <p:cNvPr id="11" name="Google Shape;11;p1"/>
            <p:cNvSpPr/>
            <p:nvPr/>
          </p:nvSpPr>
          <p:spPr>
            <a:xfrm>
              <a:off x="-4492350" y="-2781450"/>
              <a:ext cx="4457700" cy="12687600"/>
            </a:xfrm>
            <a:prstGeom prst="rect">
              <a:avLst/>
            </a:prstGeom>
            <a:solidFill>
              <a:srgbClr val="F8F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1"/>
            <p:cNvSpPr/>
            <p:nvPr/>
          </p:nvSpPr>
          <p:spPr>
            <a:xfrm>
              <a:off x="12226550" y="-2781300"/>
              <a:ext cx="4457700" cy="12687600"/>
            </a:xfrm>
            <a:prstGeom prst="rect">
              <a:avLst/>
            </a:prstGeom>
            <a:solidFill>
              <a:srgbClr val="F8F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1"/>
            <p:cNvSpPr/>
            <p:nvPr/>
          </p:nvSpPr>
          <p:spPr>
            <a:xfrm>
              <a:off x="-1588950" y="-2781450"/>
              <a:ext cx="15369900" cy="2782800"/>
            </a:xfrm>
            <a:prstGeom prst="rect">
              <a:avLst/>
            </a:prstGeom>
            <a:solidFill>
              <a:srgbClr val="F8F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1"/>
            <p:cNvSpPr/>
            <p:nvPr/>
          </p:nvSpPr>
          <p:spPr>
            <a:xfrm>
              <a:off x="-1253850" y="6858000"/>
              <a:ext cx="15369900" cy="3048300"/>
            </a:xfrm>
            <a:prstGeom prst="rect">
              <a:avLst/>
            </a:prstGeom>
            <a:solidFill>
              <a:srgbClr val="F8F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3" r:id="rId5"/>
    <p:sldLayoutId id="2147483655" r:id="rId6"/>
    <p:sldLayoutId id="2147483665" r:id="rId7"/>
  </p:sldLayoutIdLst>
  <p:timing>
    <p:tnLst>
      <p:par>
        <p:cTn id="1" dur="indefinite" restart="never" nodeType="tmRoot"/>
      </p:par>
    </p:tnLst>
  </p:timing>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6.xml"/><Relationship Id="rId5" Type="http://schemas.openxmlformats.org/officeDocument/2006/relationships/image" Target="../media/image10.jpg"/><Relationship Id="rId4" Type="http://schemas.openxmlformats.org/officeDocument/2006/relationships/image" Target="../media/image9.jpg"/></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6.xml"/><Relationship Id="rId5" Type="http://schemas.openxmlformats.org/officeDocument/2006/relationships/image" Target="../media/image10.jpg"/><Relationship Id="rId4" Type="http://schemas.openxmlformats.org/officeDocument/2006/relationships/image" Target="../media/image9.jp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22"/>
        <p:cNvGrpSpPr/>
        <p:nvPr/>
      </p:nvGrpSpPr>
      <p:grpSpPr>
        <a:xfrm>
          <a:off x="0" y="0"/>
          <a:ext cx="0" cy="0"/>
          <a:chOff x="0" y="0"/>
          <a:chExt cx="0" cy="0"/>
        </a:xfrm>
      </p:grpSpPr>
      <p:sp>
        <p:nvSpPr>
          <p:cNvPr id="2" name="TextBox 1"/>
          <p:cNvSpPr txBox="1"/>
          <p:nvPr/>
        </p:nvSpPr>
        <p:spPr>
          <a:xfrm>
            <a:off x="994297" y="2663301"/>
            <a:ext cx="4607511" cy="461665"/>
          </a:xfrm>
          <a:prstGeom prst="rect">
            <a:avLst/>
          </a:prstGeom>
          <a:noFill/>
        </p:spPr>
        <p:txBody>
          <a:bodyPr wrap="square" rtlCol="0">
            <a:spAutoFit/>
          </a:bodyPr>
          <a:lstStyle/>
          <a:p>
            <a:r>
              <a:rPr lang="en-US" sz="2400" dirty="0" smtClean="0">
                <a:latin typeface="Candara" panose="020E0502030303020204" pitchFamily="34" charset="0"/>
              </a:rPr>
              <a:t>BÁO CÁO: NGUYÊN LÝ MÁY HỌC</a:t>
            </a:r>
            <a:endParaRPr lang="en-US" sz="2400" dirty="0">
              <a:latin typeface="Candara" panose="020E0502030303020204" pitchFamily="34" charset="0"/>
            </a:endParaRPr>
          </a:p>
        </p:txBody>
      </p:sp>
      <p:sp>
        <p:nvSpPr>
          <p:cNvPr id="3" name="TextBox 2"/>
          <p:cNvSpPr txBox="1"/>
          <p:nvPr/>
        </p:nvSpPr>
        <p:spPr>
          <a:xfrm>
            <a:off x="985420" y="3269958"/>
            <a:ext cx="9232777" cy="1200329"/>
          </a:xfrm>
          <a:prstGeom prst="rect">
            <a:avLst/>
          </a:prstGeom>
          <a:noFill/>
        </p:spPr>
        <p:txBody>
          <a:bodyPr wrap="square" rtlCol="0">
            <a:spAutoFit/>
          </a:bodyPr>
          <a:lstStyle/>
          <a:p>
            <a:r>
              <a:rPr lang="en-US" sz="3600" b="1" dirty="0" smtClean="0">
                <a:latin typeface="Candara" panose="020E0502030303020204" pitchFamily="34" charset="0"/>
              </a:rPr>
              <a:t>PHÂN LOẠI TẾ BÀO BẠCH CẦU TRÊN KÍNH HIỂN VI BẰNG PHƯƠNG PHÁP MÁY HỌC</a:t>
            </a:r>
            <a:endParaRPr lang="en-US" sz="3600" b="1" dirty="0">
              <a:latin typeface="Candara" panose="020E0502030303020204" pitchFamily="34" charset="0"/>
            </a:endParaRPr>
          </a:p>
        </p:txBody>
      </p:sp>
      <p:sp>
        <p:nvSpPr>
          <p:cNvPr id="4" name="TextBox 3"/>
          <p:cNvSpPr txBox="1"/>
          <p:nvPr/>
        </p:nvSpPr>
        <p:spPr>
          <a:xfrm>
            <a:off x="568170" y="5592933"/>
            <a:ext cx="5033637" cy="954107"/>
          </a:xfrm>
          <a:prstGeom prst="rect">
            <a:avLst/>
          </a:prstGeom>
          <a:noFill/>
        </p:spPr>
        <p:txBody>
          <a:bodyPr wrap="square" rtlCol="0">
            <a:spAutoFit/>
          </a:bodyPr>
          <a:lstStyle/>
          <a:p>
            <a:pPr lvl="0"/>
            <a:r>
              <a:rPr lang="en" dirty="0">
                <a:latin typeface="Candara" panose="020E0502030303020204" pitchFamily="34" charset="0"/>
              </a:rPr>
              <a:t>Giảng viên hướng dẫn: TS. Phan Anh Cang</a:t>
            </a:r>
          </a:p>
          <a:p>
            <a:pPr lvl="0"/>
            <a:r>
              <a:rPr lang="en" dirty="0">
                <a:latin typeface="Candara" panose="020E0502030303020204" pitchFamily="34" charset="0"/>
              </a:rPr>
              <a:t>	                 </a:t>
            </a:r>
            <a:r>
              <a:rPr lang="en" dirty="0" smtClean="0">
                <a:latin typeface="Candara" panose="020E0502030303020204" pitchFamily="34" charset="0"/>
              </a:rPr>
              <a:t>    GV</a:t>
            </a:r>
            <a:r>
              <a:rPr lang="en" dirty="0">
                <a:latin typeface="Candara" panose="020E0502030303020204" pitchFamily="34" charset="0"/>
              </a:rPr>
              <a:t>. Nguyễn Ngọc Hoàng Quyên	</a:t>
            </a:r>
          </a:p>
          <a:p>
            <a:pPr lvl="0"/>
            <a:r>
              <a:rPr lang="en" dirty="0">
                <a:latin typeface="Candara" panose="020E0502030303020204" pitchFamily="34" charset="0"/>
              </a:rPr>
              <a:t>Sinh viên: 21022021 – Nguyễn Thị Bích Ngọc</a:t>
            </a:r>
          </a:p>
          <a:p>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68"/>
        <p:cNvGrpSpPr/>
        <p:nvPr/>
      </p:nvGrpSpPr>
      <p:grpSpPr>
        <a:xfrm>
          <a:off x="0" y="0"/>
          <a:ext cx="0" cy="0"/>
          <a:chOff x="0" y="0"/>
          <a:chExt cx="0" cy="0"/>
        </a:xfrm>
      </p:grpSpPr>
      <p:sp>
        <p:nvSpPr>
          <p:cNvPr id="7" name="Rectangle 6"/>
          <p:cNvSpPr/>
          <p:nvPr/>
        </p:nvSpPr>
        <p:spPr>
          <a:xfrm>
            <a:off x="4257195" y="5856267"/>
            <a:ext cx="3677610" cy="523220"/>
          </a:xfrm>
          <a:prstGeom prst="rect">
            <a:avLst/>
          </a:prstGeom>
        </p:spPr>
        <p:txBody>
          <a:bodyPr wrap="none">
            <a:spAutoFit/>
          </a:bodyPr>
          <a:lstStyle/>
          <a:p>
            <a:pPr lvl="0"/>
            <a:r>
              <a:rPr lang="en-US" sz="2800" b="1" i="1" dirty="0" err="1">
                <a:latin typeface="Candara" panose="020E0502030303020204" pitchFamily="34" charset="0"/>
              </a:rPr>
              <a:t>Tập</a:t>
            </a:r>
            <a:r>
              <a:rPr lang="en-US" sz="2800" b="1" i="1" dirty="0">
                <a:latin typeface="Candara" panose="020E0502030303020204" pitchFamily="34" charset="0"/>
              </a:rPr>
              <a:t> </a:t>
            </a:r>
            <a:r>
              <a:rPr lang="en-US" sz="2800" b="1" i="1" dirty="0" err="1">
                <a:latin typeface="Candara" panose="020E0502030303020204" pitchFamily="34" charset="0"/>
              </a:rPr>
              <a:t>dữ</a:t>
            </a:r>
            <a:r>
              <a:rPr lang="en-US" sz="2800" b="1" i="1" dirty="0">
                <a:latin typeface="Candara" panose="020E0502030303020204" pitchFamily="34" charset="0"/>
              </a:rPr>
              <a:t> </a:t>
            </a:r>
            <a:r>
              <a:rPr lang="en-US" sz="2800" b="1" i="1" dirty="0" err="1">
                <a:latin typeface="Candara" panose="020E0502030303020204" pitchFamily="34" charset="0"/>
              </a:rPr>
              <a:t>liệu</a:t>
            </a:r>
            <a:r>
              <a:rPr lang="en-US" sz="2800" b="1" i="1" dirty="0">
                <a:latin typeface="Candara" panose="020E0502030303020204" pitchFamily="34" charset="0"/>
              </a:rPr>
              <a:t> </a:t>
            </a:r>
            <a:r>
              <a:rPr lang="en-US" sz="2800" b="1" i="1" dirty="0" err="1">
                <a:latin typeface="Candara" panose="020E0502030303020204" pitchFamily="34" charset="0"/>
              </a:rPr>
              <a:t>huấn</a:t>
            </a:r>
            <a:r>
              <a:rPr lang="en-US" sz="2800" b="1" i="1" dirty="0">
                <a:latin typeface="Candara" panose="020E0502030303020204" pitchFamily="34" charset="0"/>
              </a:rPr>
              <a:t> </a:t>
            </a:r>
            <a:r>
              <a:rPr lang="en-US" sz="2800" b="1" i="1" dirty="0" err="1">
                <a:latin typeface="Candara" panose="020E0502030303020204" pitchFamily="34" charset="0"/>
              </a:rPr>
              <a:t>luyện</a:t>
            </a:r>
            <a:endParaRPr lang="en-US" sz="2800" b="1" i="1" dirty="0">
              <a:latin typeface="Candara" panose="020E0502030303020204" pitchFamily="34" charset="0"/>
            </a:endParaRPr>
          </a:p>
        </p:txBody>
      </p:sp>
      <p:graphicFrame>
        <p:nvGraphicFramePr>
          <p:cNvPr id="10" name="Chart 9"/>
          <p:cNvGraphicFramePr/>
          <p:nvPr>
            <p:extLst>
              <p:ext uri="{D42A27DB-BD31-4B8C-83A1-F6EECF244321}">
                <p14:modId xmlns:p14="http://schemas.microsoft.com/office/powerpoint/2010/main" val="960408307"/>
              </p:ext>
            </p:extLst>
          </p:nvPr>
        </p:nvGraphicFramePr>
        <p:xfrm>
          <a:off x="1886352" y="0"/>
          <a:ext cx="9213770" cy="5856267"/>
        </p:xfrm>
        <a:graphic>
          <a:graphicData uri="http://schemas.openxmlformats.org/drawingml/2006/chart">
            <c:chart xmlns:c="http://schemas.openxmlformats.org/drawingml/2006/chart" xmlns:r="http://schemas.openxmlformats.org/officeDocument/2006/relationships" r:id="rId3"/>
          </a:graphicData>
        </a:graphic>
      </p:graphicFrame>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68"/>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855869523"/>
              </p:ext>
            </p:extLst>
          </p:nvPr>
        </p:nvGraphicFramePr>
        <p:xfrm>
          <a:off x="377826" y="1348563"/>
          <a:ext cx="11360148" cy="3657600"/>
        </p:xfrm>
        <a:graphic>
          <a:graphicData uri="http://schemas.openxmlformats.org/drawingml/2006/table">
            <a:tbl>
              <a:tblPr firstRow="1" firstCol="1" bandRow="1">
                <a:tableStyleId>{5C22544A-7EE6-4342-B048-85BDC9FD1C3A}</a:tableStyleId>
              </a:tblPr>
              <a:tblGrid>
                <a:gridCol w="1893358">
                  <a:extLst>
                    <a:ext uri="{9D8B030D-6E8A-4147-A177-3AD203B41FA5}">
                      <a16:colId xmlns:a16="http://schemas.microsoft.com/office/drawing/2014/main" val="2033125314"/>
                    </a:ext>
                  </a:extLst>
                </a:gridCol>
                <a:gridCol w="1893358">
                  <a:extLst>
                    <a:ext uri="{9D8B030D-6E8A-4147-A177-3AD203B41FA5}">
                      <a16:colId xmlns:a16="http://schemas.microsoft.com/office/drawing/2014/main" val="423872224"/>
                    </a:ext>
                  </a:extLst>
                </a:gridCol>
                <a:gridCol w="1893358">
                  <a:extLst>
                    <a:ext uri="{9D8B030D-6E8A-4147-A177-3AD203B41FA5}">
                      <a16:colId xmlns:a16="http://schemas.microsoft.com/office/drawing/2014/main" val="1853381665"/>
                    </a:ext>
                  </a:extLst>
                </a:gridCol>
                <a:gridCol w="1893358">
                  <a:extLst>
                    <a:ext uri="{9D8B030D-6E8A-4147-A177-3AD203B41FA5}">
                      <a16:colId xmlns:a16="http://schemas.microsoft.com/office/drawing/2014/main" val="3111665441"/>
                    </a:ext>
                  </a:extLst>
                </a:gridCol>
                <a:gridCol w="1893358">
                  <a:extLst>
                    <a:ext uri="{9D8B030D-6E8A-4147-A177-3AD203B41FA5}">
                      <a16:colId xmlns:a16="http://schemas.microsoft.com/office/drawing/2014/main" val="1099488632"/>
                    </a:ext>
                  </a:extLst>
                </a:gridCol>
                <a:gridCol w="1893358">
                  <a:extLst>
                    <a:ext uri="{9D8B030D-6E8A-4147-A177-3AD203B41FA5}">
                      <a16:colId xmlns:a16="http://schemas.microsoft.com/office/drawing/2014/main" val="251425269"/>
                    </a:ext>
                  </a:extLst>
                </a:gridCol>
              </a:tblGrid>
              <a:tr h="742745">
                <a:tc>
                  <a:txBody>
                    <a:bodyPr/>
                    <a:lstStyle/>
                    <a:p>
                      <a:pPr marL="0" marR="0" algn="ctr">
                        <a:lnSpc>
                          <a:spcPct val="150000"/>
                        </a:lnSpc>
                        <a:spcBef>
                          <a:spcPts val="300"/>
                        </a:spcBef>
                        <a:spcAft>
                          <a:spcPts val="0"/>
                        </a:spcAft>
                      </a:pPr>
                      <a:r>
                        <a:rPr lang="en-US" sz="2000" dirty="0" err="1">
                          <a:effectLst/>
                          <a:latin typeface="Candara" panose="020E0502030303020204" pitchFamily="34" charset="0"/>
                        </a:rPr>
                        <a:t>Kịch</a:t>
                      </a:r>
                      <a:r>
                        <a:rPr lang="en-US" sz="2000" dirty="0">
                          <a:effectLst/>
                          <a:latin typeface="Candara" panose="020E0502030303020204" pitchFamily="34" charset="0"/>
                        </a:rPr>
                        <a:t> </a:t>
                      </a:r>
                      <a:r>
                        <a:rPr lang="en-US" sz="2000" dirty="0" err="1">
                          <a:effectLst/>
                          <a:latin typeface="Candara" panose="020E0502030303020204" pitchFamily="34" charset="0"/>
                        </a:rPr>
                        <a:t>bản</a:t>
                      </a:r>
                      <a:endParaRPr lang="en-US" sz="2000" dirty="0">
                        <a:effectLst/>
                        <a:latin typeface="Candara" panose="020E0502030303020204" pitchFamily="34" charset="0"/>
                        <a:ea typeface="Calibri" panose="020F0502020204030204" pitchFamily="34" charset="0"/>
                      </a:endParaRPr>
                    </a:p>
                  </a:txBody>
                  <a:tcPr marL="68580" marR="68580" marT="0" marB="0" anchor="ctr"/>
                </a:tc>
                <a:tc>
                  <a:txBody>
                    <a:bodyPr/>
                    <a:lstStyle/>
                    <a:p>
                      <a:pPr marL="0" marR="0" algn="ctr">
                        <a:lnSpc>
                          <a:spcPct val="150000"/>
                        </a:lnSpc>
                        <a:spcBef>
                          <a:spcPts val="300"/>
                        </a:spcBef>
                        <a:spcAft>
                          <a:spcPts val="0"/>
                        </a:spcAft>
                      </a:pPr>
                      <a:r>
                        <a:rPr lang="en-US" sz="2000">
                          <a:effectLst/>
                          <a:latin typeface="Candara" panose="020E0502030303020204" pitchFamily="34" charset="0"/>
                        </a:rPr>
                        <a:t>Mạng huấn luyện</a:t>
                      </a:r>
                      <a:endParaRPr lang="en-US" sz="2000">
                        <a:effectLst/>
                        <a:latin typeface="Candara" panose="020E0502030303020204" pitchFamily="34" charset="0"/>
                        <a:ea typeface="Calibri" panose="020F0502020204030204" pitchFamily="34" charset="0"/>
                      </a:endParaRPr>
                    </a:p>
                  </a:txBody>
                  <a:tcPr marL="68580" marR="68580" marT="0" marB="0" anchor="ctr"/>
                </a:tc>
                <a:tc>
                  <a:txBody>
                    <a:bodyPr/>
                    <a:lstStyle/>
                    <a:p>
                      <a:pPr marL="0" marR="0" algn="ctr">
                        <a:lnSpc>
                          <a:spcPct val="150000"/>
                        </a:lnSpc>
                        <a:spcBef>
                          <a:spcPts val="300"/>
                        </a:spcBef>
                        <a:spcAft>
                          <a:spcPts val="0"/>
                        </a:spcAft>
                      </a:pPr>
                      <a:r>
                        <a:rPr lang="en-US" sz="2000">
                          <a:effectLst/>
                          <a:latin typeface="Candara" panose="020E0502030303020204" pitchFamily="34" charset="0"/>
                        </a:rPr>
                        <a:t>Dữ liệu</a:t>
                      </a:r>
                      <a:endParaRPr lang="en-US" sz="2000">
                        <a:effectLst/>
                        <a:latin typeface="Candara" panose="020E0502030303020204" pitchFamily="34" charset="0"/>
                        <a:ea typeface="Calibri" panose="020F0502020204030204" pitchFamily="34" charset="0"/>
                      </a:endParaRPr>
                    </a:p>
                  </a:txBody>
                  <a:tcPr marL="68580" marR="68580" marT="0" marB="0" anchor="ctr"/>
                </a:tc>
                <a:tc>
                  <a:txBody>
                    <a:bodyPr/>
                    <a:lstStyle/>
                    <a:p>
                      <a:pPr marL="0" marR="0" algn="ctr">
                        <a:lnSpc>
                          <a:spcPct val="150000"/>
                        </a:lnSpc>
                        <a:spcBef>
                          <a:spcPts val="300"/>
                        </a:spcBef>
                        <a:spcAft>
                          <a:spcPts val="0"/>
                        </a:spcAft>
                      </a:pPr>
                      <a:r>
                        <a:rPr lang="en-US" sz="2000">
                          <a:effectLst/>
                          <a:latin typeface="Candara" panose="020E0502030303020204" pitchFamily="34" charset="0"/>
                        </a:rPr>
                        <a:t>Learning rate</a:t>
                      </a:r>
                      <a:endParaRPr lang="en-US" sz="2000">
                        <a:effectLst/>
                        <a:latin typeface="Candara" panose="020E0502030303020204" pitchFamily="34" charset="0"/>
                        <a:ea typeface="Calibri" panose="020F0502020204030204" pitchFamily="34" charset="0"/>
                      </a:endParaRPr>
                    </a:p>
                  </a:txBody>
                  <a:tcPr marL="68580" marR="68580" marT="0" marB="0" anchor="ctr"/>
                </a:tc>
                <a:tc>
                  <a:txBody>
                    <a:bodyPr/>
                    <a:lstStyle/>
                    <a:p>
                      <a:pPr marL="0" marR="0" algn="ctr">
                        <a:lnSpc>
                          <a:spcPct val="150000"/>
                        </a:lnSpc>
                        <a:spcBef>
                          <a:spcPts val="300"/>
                        </a:spcBef>
                        <a:spcAft>
                          <a:spcPts val="0"/>
                        </a:spcAft>
                      </a:pPr>
                      <a:r>
                        <a:rPr lang="en-US" sz="2000">
                          <a:effectLst/>
                          <a:latin typeface="Candara" panose="020E0502030303020204" pitchFamily="34" charset="0"/>
                        </a:rPr>
                        <a:t>Num_steps</a:t>
                      </a:r>
                      <a:endParaRPr lang="en-US" sz="2000">
                        <a:effectLst/>
                        <a:latin typeface="Candara" panose="020E0502030303020204" pitchFamily="34" charset="0"/>
                        <a:ea typeface="Calibri" panose="020F0502020204030204" pitchFamily="34" charset="0"/>
                      </a:endParaRPr>
                    </a:p>
                  </a:txBody>
                  <a:tcPr marL="68580" marR="68580" marT="0" marB="0" anchor="ctr"/>
                </a:tc>
                <a:tc>
                  <a:txBody>
                    <a:bodyPr/>
                    <a:lstStyle/>
                    <a:p>
                      <a:pPr marL="0" marR="0" algn="ctr">
                        <a:lnSpc>
                          <a:spcPct val="150000"/>
                        </a:lnSpc>
                        <a:spcBef>
                          <a:spcPts val="300"/>
                        </a:spcBef>
                        <a:spcAft>
                          <a:spcPts val="0"/>
                        </a:spcAft>
                      </a:pPr>
                      <a:r>
                        <a:rPr lang="en-US" sz="2000">
                          <a:effectLst/>
                          <a:latin typeface="Candara" panose="020E0502030303020204" pitchFamily="34" charset="0"/>
                        </a:rPr>
                        <a:t>Num classes</a:t>
                      </a:r>
                      <a:endParaRPr lang="en-US" sz="2000">
                        <a:effectLst/>
                        <a:latin typeface="Candara" panose="020E0502030303020204" pitchFamily="34" charset="0"/>
                        <a:ea typeface="Calibri" panose="020F0502020204030204" pitchFamily="34" charset="0"/>
                      </a:endParaRPr>
                    </a:p>
                  </a:txBody>
                  <a:tcPr marL="68580" marR="68580" marT="0" marB="0" anchor="ctr"/>
                </a:tc>
                <a:extLst>
                  <a:ext uri="{0D108BD9-81ED-4DB2-BD59-A6C34878D82A}">
                    <a16:rowId xmlns:a16="http://schemas.microsoft.com/office/drawing/2014/main" val="1645486736"/>
                  </a:ext>
                </a:extLst>
              </a:tr>
              <a:tr h="742745">
                <a:tc>
                  <a:txBody>
                    <a:bodyPr/>
                    <a:lstStyle/>
                    <a:p>
                      <a:pPr marL="0" marR="0" algn="ctr">
                        <a:lnSpc>
                          <a:spcPct val="150000"/>
                        </a:lnSpc>
                        <a:spcBef>
                          <a:spcPts val="300"/>
                        </a:spcBef>
                        <a:spcAft>
                          <a:spcPts val="0"/>
                        </a:spcAft>
                      </a:pPr>
                      <a:r>
                        <a:rPr lang="en-US" sz="2000">
                          <a:effectLst/>
                          <a:latin typeface="Candara" panose="020E0502030303020204" pitchFamily="34" charset="0"/>
                        </a:rPr>
                        <a:t>1</a:t>
                      </a:r>
                      <a:endParaRPr lang="en-US" sz="2000">
                        <a:effectLst/>
                        <a:latin typeface="Candara" panose="020E0502030303020204" pitchFamily="34" charset="0"/>
                        <a:ea typeface="Calibri" panose="020F0502020204030204" pitchFamily="34" charset="0"/>
                      </a:endParaRPr>
                    </a:p>
                  </a:txBody>
                  <a:tcPr marL="68580" marR="68580" marT="0" marB="0" anchor="ctr"/>
                </a:tc>
                <a:tc>
                  <a:txBody>
                    <a:bodyPr/>
                    <a:lstStyle/>
                    <a:p>
                      <a:pPr marL="0" marR="0" algn="ctr">
                        <a:lnSpc>
                          <a:spcPct val="150000"/>
                        </a:lnSpc>
                        <a:spcBef>
                          <a:spcPts val="300"/>
                        </a:spcBef>
                        <a:spcAft>
                          <a:spcPts val="0"/>
                        </a:spcAft>
                      </a:pPr>
                      <a:r>
                        <a:rPr lang="en-US" sz="2000">
                          <a:effectLst/>
                          <a:latin typeface="Candara" panose="020E0502030303020204" pitchFamily="34" charset="0"/>
                        </a:rPr>
                        <a:t>NASNetLarge</a:t>
                      </a:r>
                      <a:endParaRPr lang="en-US" sz="2000">
                        <a:effectLst/>
                        <a:latin typeface="Candara" panose="020E0502030303020204" pitchFamily="34" charset="0"/>
                        <a:ea typeface="Calibri" panose="020F0502020204030204" pitchFamily="34" charset="0"/>
                      </a:endParaRPr>
                    </a:p>
                  </a:txBody>
                  <a:tcPr marL="68580" marR="68580" marT="0" marB="0" anchor="ctr"/>
                </a:tc>
                <a:tc>
                  <a:txBody>
                    <a:bodyPr/>
                    <a:lstStyle/>
                    <a:p>
                      <a:pPr marL="0" marR="0" algn="ctr">
                        <a:lnSpc>
                          <a:spcPct val="150000"/>
                        </a:lnSpc>
                        <a:spcBef>
                          <a:spcPts val="300"/>
                        </a:spcBef>
                        <a:spcAft>
                          <a:spcPts val="0"/>
                        </a:spcAft>
                      </a:pPr>
                      <a:r>
                        <a:rPr lang="en-US" sz="2000">
                          <a:effectLst/>
                          <a:latin typeface="Candara" panose="020E0502030303020204" pitchFamily="34" charset="0"/>
                        </a:rPr>
                        <a:t>Blood cell images</a:t>
                      </a:r>
                      <a:endParaRPr lang="en-US" sz="2000">
                        <a:effectLst/>
                        <a:latin typeface="Candara" panose="020E0502030303020204" pitchFamily="34" charset="0"/>
                        <a:ea typeface="Calibri" panose="020F0502020204030204" pitchFamily="34" charset="0"/>
                      </a:endParaRPr>
                    </a:p>
                  </a:txBody>
                  <a:tcPr marL="68580" marR="68580" marT="0" marB="0" anchor="ctr"/>
                </a:tc>
                <a:tc>
                  <a:txBody>
                    <a:bodyPr/>
                    <a:lstStyle/>
                    <a:p>
                      <a:pPr marL="0" marR="0" algn="ctr">
                        <a:lnSpc>
                          <a:spcPct val="150000"/>
                        </a:lnSpc>
                        <a:spcBef>
                          <a:spcPts val="300"/>
                        </a:spcBef>
                        <a:spcAft>
                          <a:spcPts val="0"/>
                        </a:spcAft>
                      </a:pPr>
                      <a:r>
                        <a:rPr lang="en-US" sz="2000">
                          <a:effectLst/>
                          <a:latin typeface="Candara" panose="020E0502030303020204" pitchFamily="34" charset="0"/>
                        </a:rPr>
                        <a:t>0.0001</a:t>
                      </a:r>
                      <a:endParaRPr lang="en-US" sz="2000">
                        <a:effectLst/>
                        <a:latin typeface="Candara" panose="020E0502030303020204" pitchFamily="34" charset="0"/>
                        <a:ea typeface="Calibri" panose="020F0502020204030204" pitchFamily="34" charset="0"/>
                      </a:endParaRPr>
                    </a:p>
                  </a:txBody>
                  <a:tcPr marL="68580" marR="68580" marT="0" marB="0" anchor="ctr"/>
                </a:tc>
                <a:tc>
                  <a:txBody>
                    <a:bodyPr/>
                    <a:lstStyle/>
                    <a:p>
                      <a:pPr marL="0" marR="0" algn="ctr">
                        <a:lnSpc>
                          <a:spcPct val="150000"/>
                        </a:lnSpc>
                        <a:spcBef>
                          <a:spcPts val="300"/>
                        </a:spcBef>
                        <a:spcAft>
                          <a:spcPts val="0"/>
                        </a:spcAft>
                      </a:pPr>
                      <a:r>
                        <a:rPr lang="en-US" sz="2000">
                          <a:effectLst/>
                          <a:latin typeface="Candara" panose="020E0502030303020204" pitchFamily="34" charset="0"/>
                        </a:rPr>
                        <a:t>50</a:t>
                      </a:r>
                      <a:endParaRPr lang="en-US" sz="2000">
                        <a:effectLst/>
                        <a:latin typeface="Candara" panose="020E0502030303020204" pitchFamily="34" charset="0"/>
                        <a:ea typeface="Calibri" panose="020F0502020204030204" pitchFamily="34" charset="0"/>
                      </a:endParaRPr>
                    </a:p>
                  </a:txBody>
                  <a:tcPr marL="68580" marR="68580" marT="0" marB="0" anchor="ctr"/>
                </a:tc>
                <a:tc>
                  <a:txBody>
                    <a:bodyPr/>
                    <a:lstStyle/>
                    <a:p>
                      <a:pPr marL="0" marR="0" algn="ctr">
                        <a:lnSpc>
                          <a:spcPct val="150000"/>
                        </a:lnSpc>
                        <a:spcBef>
                          <a:spcPts val="300"/>
                        </a:spcBef>
                        <a:spcAft>
                          <a:spcPts val="0"/>
                        </a:spcAft>
                      </a:pPr>
                      <a:r>
                        <a:rPr lang="en-US" sz="2000">
                          <a:effectLst/>
                          <a:latin typeface="Candara" panose="020E0502030303020204" pitchFamily="34" charset="0"/>
                        </a:rPr>
                        <a:t>4</a:t>
                      </a:r>
                      <a:endParaRPr lang="en-US" sz="2000">
                        <a:effectLst/>
                        <a:latin typeface="Candara" panose="020E0502030303020204" pitchFamily="34" charset="0"/>
                        <a:ea typeface="Calibri" panose="020F0502020204030204" pitchFamily="34" charset="0"/>
                      </a:endParaRPr>
                    </a:p>
                  </a:txBody>
                  <a:tcPr marL="68580" marR="68580" marT="0" marB="0" anchor="ctr"/>
                </a:tc>
                <a:extLst>
                  <a:ext uri="{0D108BD9-81ED-4DB2-BD59-A6C34878D82A}">
                    <a16:rowId xmlns:a16="http://schemas.microsoft.com/office/drawing/2014/main" val="2240952994"/>
                  </a:ext>
                </a:extLst>
              </a:tr>
              <a:tr h="742745">
                <a:tc>
                  <a:txBody>
                    <a:bodyPr/>
                    <a:lstStyle/>
                    <a:p>
                      <a:pPr marL="0" marR="0" algn="ctr">
                        <a:lnSpc>
                          <a:spcPct val="150000"/>
                        </a:lnSpc>
                        <a:spcBef>
                          <a:spcPts val="300"/>
                        </a:spcBef>
                        <a:spcAft>
                          <a:spcPts val="0"/>
                        </a:spcAft>
                      </a:pPr>
                      <a:r>
                        <a:rPr lang="en-US" sz="2000">
                          <a:effectLst/>
                          <a:latin typeface="Candara" panose="020E0502030303020204" pitchFamily="34" charset="0"/>
                        </a:rPr>
                        <a:t>2</a:t>
                      </a:r>
                      <a:endParaRPr lang="en-US" sz="2000">
                        <a:effectLst/>
                        <a:latin typeface="Candara" panose="020E0502030303020204" pitchFamily="34" charset="0"/>
                        <a:ea typeface="Calibri" panose="020F0502020204030204" pitchFamily="34" charset="0"/>
                      </a:endParaRPr>
                    </a:p>
                  </a:txBody>
                  <a:tcPr marL="68580" marR="68580" marT="0" marB="0" anchor="ctr"/>
                </a:tc>
                <a:tc>
                  <a:txBody>
                    <a:bodyPr/>
                    <a:lstStyle/>
                    <a:p>
                      <a:pPr marL="0" marR="0" algn="ctr">
                        <a:lnSpc>
                          <a:spcPct val="150000"/>
                        </a:lnSpc>
                        <a:spcBef>
                          <a:spcPts val="300"/>
                        </a:spcBef>
                        <a:spcAft>
                          <a:spcPts val="0"/>
                        </a:spcAft>
                      </a:pPr>
                      <a:r>
                        <a:rPr lang="en-US" sz="2000">
                          <a:effectLst/>
                          <a:latin typeface="Candara" panose="020E0502030303020204" pitchFamily="34" charset="0"/>
                        </a:rPr>
                        <a:t>EfficientNetB5</a:t>
                      </a:r>
                      <a:endParaRPr lang="en-US" sz="2000">
                        <a:effectLst/>
                        <a:latin typeface="Candara" panose="020E0502030303020204" pitchFamily="34" charset="0"/>
                        <a:ea typeface="Calibri" panose="020F0502020204030204" pitchFamily="34" charset="0"/>
                      </a:endParaRPr>
                    </a:p>
                  </a:txBody>
                  <a:tcPr marL="68580" marR="68580" marT="0" marB="0" anchor="ctr"/>
                </a:tc>
                <a:tc>
                  <a:txBody>
                    <a:bodyPr/>
                    <a:lstStyle/>
                    <a:p>
                      <a:pPr marL="0" marR="0" algn="ctr">
                        <a:lnSpc>
                          <a:spcPct val="150000"/>
                        </a:lnSpc>
                        <a:spcBef>
                          <a:spcPts val="300"/>
                        </a:spcBef>
                        <a:spcAft>
                          <a:spcPts val="0"/>
                        </a:spcAft>
                      </a:pPr>
                      <a:r>
                        <a:rPr lang="en-US" sz="2000">
                          <a:effectLst/>
                          <a:latin typeface="Candara" panose="020E0502030303020204" pitchFamily="34" charset="0"/>
                        </a:rPr>
                        <a:t>Blood cell images</a:t>
                      </a:r>
                      <a:endParaRPr lang="en-US" sz="2000">
                        <a:effectLst/>
                        <a:latin typeface="Candara" panose="020E0502030303020204" pitchFamily="34" charset="0"/>
                        <a:ea typeface="Calibri" panose="020F0502020204030204" pitchFamily="34" charset="0"/>
                      </a:endParaRPr>
                    </a:p>
                  </a:txBody>
                  <a:tcPr marL="68580" marR="68580" marT="0" marB="0" anchor="ctr"/>
                </a:tc>
                <a:tc>
                  <a:txBody>
                    <a:bodyPr/>
                    <a:lstStyle/>
                    <a:p>
                      <a:pPr marL="0" marR="0" algn="ctr">
                        <a:lnSpc>
                          <a:spcPct val="150000"/>
                        </a:lnSpc>
                        <a:spcBef>
                          <a:spcPts val="300"/>
                        </a:spcBef>
                        <a:spcAft>
                          <a:spcPts val="0"/>
                        </a:spcAft>
                      </a:pPr>
                      <a:r>
                        <a:rPr lang="en-US" sz="2000">
                          <a:effectLst/>
                          <a:latin typeface="Candara" panose="020E0502030303020204" pitchFamily="34" charset="0"/>
                        </a:rPr>
                        <a:t>0.0001</a:t>
                      </a:r>
                      <a:endParaRPr lang="en-US" sz="2000">
                        <a:effectLst/>
                        <a:latin typeface="Candara" panose="020E0502030303020204" pitchFamily="34" charset="0"/>
                        <a:ea typeface="Calibri" panose="020F0502020204030204" pitchFamily="34" charset="0"/>
                      </a:endParaRPr>
                    </a:p>
                  </a:txBody>
                  <a:tcPr marL="68580" marR="68580" marT="0" marB="0" anchor="ctr"/>
                </a:tc>
                <a:tc>
                  <a:txBody>
                    <a:bodyPr/>
                    <a:lstStyle/>
                    <a:p>
                      <a:pPr marL="0" marR="0" algn="ctr">
                        <a:lnSpc>
                          <a:spcPct val="150000"/>
                        </a:lnSpc>
                        <a:spcBef>
                          <a:spcPts val="300"/>
                        </a:spcBef>
                        <a:spcAft>
                          <a:spcPts val="0"/>
                        </a:spcAft>
                      </a:pPr>
                      <a:r>
                        <a:rPr lang="en-US" sz="2000">
                          <a:effectLst/>
                          <a:latin typeface="Candara" panose="020E0502030303020204" pitchFamily="34" charset="0"/>
                        </a:rPr>
                        <a:t>50</a:t>
                      </a:r>
                      <a:endParaRPr lang="en-US" sz="2000">
                        <a:effectLst/>
                        <a:latin typeface="Candara" panose="020E0502030303020204" pitchFamily="34" charset="0"/>
                        <a:ea typeface="Calibri" panose="020F0502020204030204" pitchFamily="34" charset="0"/>
                      </a:endParaRPr>
                    </a:p>
                  </a:txBody>
                  <a:tcPr marL="68580" marR="68580" marT="0" marB="0" anchor="ctr"/>
                </a:tc>
                <a:tc>
                  <a:txBody>
                    <a:bodyPr/>
                    <a:lstStyle/>
                    <a:p>
                      <a:pPr marL="0" marR="0" algn="ctr">
                        <a:lnSpc>
                          <a:spcPct val="150000"/>
                        </a:lnSpc>
                        <a:spcBef>
                          <a:spcPts val="300"/>
                        </a:spcBef>
                        <a:spcAft>
                          <a:spcPts val="0"/>
                        </a:spcAft>
                      </a:pPr>
                      <a:r>
                        <a:rPr lang="en-US" sz="2000">
                          <a:effectLst/>
                          <a:latin typeface="Candara" panose="020E0502030303020204" pitchFamily="34" charset="0"/>
                        </a:rPr>
                        <a:t>4</a:t>
                      </a:r>
                      <a:endParaRPr lang="en-US" sz="2000">
                        <a:effectLst/>
                        <a:latin typeface="Candara" panose="020E0502030303020204" pitchFamily="34" charset="0"/>
                        <a:ea typeface="Calibri" panose="020F0502020204030204" pitchFamily="34" charset="0"/>
                      </a:endParaRPr>
                    </a:p>
                  </a:txBody>
                  <a:tcPr marL="68580" marR="68580" marT="0" marB="0" anchor="ctr"/>
                </a:tc>
                <a:extLst>
                  <a:ext uri="{0D108BD9-81ED-4DB2-BD59-A6C34878D82A}">
                    <a16:rowId xmlns:a16="http://schemas.microsoft.com/office/drawing/2014/main" val="3078010753"/>
                  </a:ext>
                </a:extLst>
              </a:tr>
              <a:tr h="742745">
                <a:tc>
                  <a:txBody>
                    <a:bodyPr/>
                    <a:lstStyle/>
                    <a:p>
                      <a:pPr marL="0" marR="0" algn="ctr">
                        <a:lnSpc>
                          <a:spcPct val="150000"/>
                        </a:lnSpc>
                        <a:spcBef>
                          <a:spcPts val="300"/>
                        </a:spcBef>
                        <a:spcAft>
                          <a:spcPts val="0"/>
                        </a:spcAft>
                      </a:pPr>
                      <a:r>
                        <a:rPr lang="en-US" sz="2000">
                          <a:effectLst/>
                          <a:latin typeface="Candara" panose="020E0502030303020204" pitchFamily="34" charset="0"/>
                        </a:rPr>
                        <a:t>3</a:t>
                      </a:r>
                      <a:endParaRPr lang="en-US" sz="2000">
                        <a:effectLst/>
                        <a:latin typeface="Candara" panose="020E0502030303020204" pitchFamily="34" charset="0"/>
                        <a:ea typeface="Calibri" panose="020F0502020204030204" pitchFamily="34" charset="0"/>
                      </a:endParaRPr>
                    </a:p>
                  </a:txBody>
                  <a:tcPr marL="68580" marR="68580" marT="0" marB="0" anchor="ctr"/>
                </a:tc>
                <a:tc>
                  <a:txBody>
                    <a:bodyPr/>
                    <a:lstStyle/>
                    <a:p>
                      <a:pPr marL="0" marR="0" algn="ctr">
                        <a:lnSpc>
                          <a:spcPct val="150000"/>
                        </a:lnSpc>
                        <a:spcBef>
                          <a:spcPts val="300"/>
                        </a:spcBef>
                        <a:spcAft>
                          <a:spcPts val="0"/>
                        </a:spcAft>
                      </a:pPr>
                      <a:r>
                        <a:rPr lang="en-US" sz="2000">
                          <a:effectLst/>
                          <a:latin typeface="Candara" panose="020E0502030303020204" pitchFamily="34" charset="0"/>
                        </a:rPr>
                        <a:t>VGG16</a:t>
                      </a:r>
                      <a:endParaRPr lang="en-US" sz="2000">
                        <a:effectLst/>
                        <a:latin typeface="Candara" panose="020E0502030303020204" pitchFamily="34" charset="0"/>
                        <a:ea typeface="Calibri" panose="020F0502020204030204" pitchFamily="34" charset="0"/>
                      </a:endParaRPr>
                    </a:p>
                  </a:txBody>
                  <a:tcPr marL="68580" marR="68580" marT="0" marB="0" anchor="ctr"/>
                </a:tc>
                <a:tc>
                  <a:txBody>
                    <a:bodyPr/>
                    <a:lstStyle/>
                    <a:p>
                      <a:pPr marL="0" marR="0" algn="ctr">
                        <a:lnSpc>
                          <a:spcPct val="150000"/>
                        </a:lnSpc>
                        <a:spcBef>
                          <a:spcPts val="300"/>
                        </a:spcBef>
                        <a:spcAft>
                          <a:spcPts val="0"/>
                        </a:spcAft>
                      </a:pPr>
                      <a:r>
                        <a:rPr lang="en-US" sz="2000">
                          <a:effectLst/>
                          <a:latin typeface="Candara" panose="020E0502030303020204" pitchFamily="34" charset="0"/>
                        </a:rPr>
                        <a:t>Blood cell images</a:t>
                      </a:r>
                      <a:endParaRPr lang="en-US" sz="2000">
                        <a:effectLst/>
                        <a:latin typeface="Candara" panose="020E0502030303020204" pitchFamily="34" charset="0"/>
                        <a:ea typeface="Calibri" panose="020F0502020204030204" pitchFamily="34" charset="0"/>
                      </a:endParaRPr>
                    </a:p>
                  </a:txBody>
                  <a:tcPr marL="68580" marR="68580" marT="0" marB="0" anchor="ctr"/>
                </a:tc>
                <a:tc>
                  <a:txBody>
                    <a:bodyPr/>
                    <a:lstStyle/>
                    <a:p>
                      <a:pPr marL="0" marR="0" algn="ctr">
                        <a:lnSpc>
                          <a:spcPct val="150000"/>
                        </a:lnSpc>
                        <a:spcBef>
                          <a:spcPts val="300"/>
                        </a:spcBef>
                        <a:spcAft>
                          <a:spcPts val="0"/>
                        </a:spcAft>
                      </a:pPr>
                      <a:r>
                        <a:rPr lang="en-US" sz="2000">
                          <a:effectLst/>
                          <a:latin typeface="Candara" panose="020E0502030303020204" pitchFamily="34" charset="0"/>
                        </a:rPr>
                        <a:t>0.0001</a:t>
                      </a:r>
                      <a:endParaRPr lang="en-US" sz="2000">
                        <a:effectLst/>
                        <a:latin typeface="Candara" panose="020E0502030303020204" pitchFamily="34" charset="0"/>
                        <a:ea typeface="Calibri" panose="020F0502020204030204" pitchFamily="34" charset="0"/>
                      </a:endParaRPr>
                    </a:p>
                  </a:txBody>
                  <a:tcPr marL="68580" marR="68580" marT="0" marB="0" anchor="ctr"/>
                </a:tc>
                <a:tc>
                  <a:txBody>
                    <a:bodyPr/>
                    <a:lstStyle/>
                    <a:p>
                      <a:pPr marL="0" marR="0" algn="ctr">
                        <a:lnSpc>
                          <a:spcPct val="150000"/>
                        </a:lnSpc>
                        <a:spcBef>
                          <a:spcPts val="300"/>
                        </a:spcBef>
                        <a:spcAft>
                          <a:spcPts val="0"/>
                        </a:spcAft>
                      </a:pPr>
                      <a:r>
                        <a:rPr lang="en-US" sz="2000">
                          <a:effectLst/>
                          <a:latin typeface="Candara" panose="020E0502030303020204" pitchFamily="34" charset="0"/>
                        </a:rPr>
                        <a:t>50</a:t>
                      </a:r>
                      <a:endParaRPr lang="en-US" sz="2000">
                        <a:effectLst/>
                        <a:latin typeface="Candara" panose="020E0502030303020204" pitchFamily="34" charset="0"/>
                        <a:ea typeface="Calibri" panose="020F0502020204030204" pitchFamily="34" charset="0"/>
                      </a:endParaRPr>
                    </a:p>
                  </a:txBody>
                  <a:tcPr marL="68580" marR="68580" marT="0" marB="0" anchor="ctr"/>
                </a:tc>
                <a:tc>
                  <a:txBody>
                    <a:bodyPr/>
                    <a:lstStyle/>
                    <a:p>
                      <a:pPr marL="0" marR="0" algn="ctr">
                        <a:lnSpc>
                          <a:spcPct val="150000"/>
                        </a:lnSpc>
                        <a:spcBef>
                          <a:spcPts val="300"/>
                        </a:spcBef>
                        <a:spcAft>
                          <a:spcPts val="0"/>
                        </a:spcAft>
                      </a:pPr>
                      <a:r>
                        <a:rPr lang="en-US" sz="2000" dirty="0">
                          <a:effectLst/>
                          <a:latin typeface="Candara" panose="020E0502030303020204" pitchFamily="34" charset="0"/>
                        </a:rPr>
                        <a:t>4</a:t>
                      </a:r>
                      <a:endParaRPr lang="en-US" sz="2000" dirty="0">
                        <a:effectLst/>
                        <a:latin typeface="Candara" panose="020E0502030303020204" pitchFamily="34" charset="0"/>
                        <a:ea typeface="Calibri" panose="020F0502020204030204" pitchFamily="34" charset="0"/>
                      </a:endParaRPr>
                    </a:p>
                  </a:txBody>
                  <a:tcPr marL="68580" marR="68580" marT="0" marB="0" anchor="ctr"/>
                </a:tc>
                <a:extLst>
                  <a:ext uri="{0D108BD9-81ED-4DB2-BD59-A6C34878D82A}">
                    <a16:rowId xmlns:a16="http://schemas.microsoft.com/office/drawing/2014/main" val="3015626656"/>
                  </a:ext>
                </a:extLst>
              </a:tr>
            </a:tbl>
          </a:graphicData>
        </a:graphic>
      </p:graphicFrame>
      <p:sp>
        <p:nvSpPr>
          <p:cNvPr id="2" name="Rectangle 1"/>
          <p:cNvSpPr/>
          <p:nvPr/>
        </p:nvSpPr>
        <p:spPr>
          <a:xfrm>
            <a:off x="4500852" y="5867841"/>
            <a:ext cx="3190297" cy="523220"/>
          </a:xfrm>
          <a:prstGeom prst="rect">
            <a:avLst/>
          </a:prstGeom>
        </p:spPr>
        <p:txBody>
          <a:bodyPr wrap="none">
            <a:spAutoFit/>
          </a:bodyPr>
          <a:lstStyle/>
          <a:p>
            <a:pPr lvl="0"/>
            <a:r>
              <a:rPr lang="en-US" sz="2800" b="1" i="1" dirty="0" err="1">
                <a:latin typeface="Candara" panose="020E0502030303020204" pitchFamily="34" charset="0"/>
              </a:rPr>
              <a:t>Kịch</a:t>
            </a:r>
            <a:r>
              <a:rPr lang="en-US" sz="2800" b="1" i="1" dirty="0">
                <a:latin typeface="Candara" panose="020E0502030303020204" pitchFamily="34" charset="0"/>
              </a:rPr>
              <a:t> </a:t>
            </a:r>
            <a:r>
              <a:rPr lang="en-US" sz="2800" b="1" i="1" dirty="0" err="1">
                <a:latin typeface="Candara" panose="020E0502030303020204" pitchFamily="34" charset="0"/>
              </a:rPr>
              <a:t>bản</a:t>
            </a:r>
            <a:r>
              <a:rPr lang="en-US" sz="2800" b="1" i="1" dirty="0">
                <a:latin typeface="Candara" panose="020E0502030303020204" pitchFamily="34" charset="0"/>
              </a:rPr>
              <a:t> </a:t>
            </a:r>
            <a:r>
              <a:rPr lang="en-US" sz="2800" b="1" i="1" dirty="0" err="1">
                <a:latin typeface="Candara" panose="020E0502030303020204" pitchFamily="34" charset="0"/>
              </a:rPr>
              <a:t>huấn</a:t>
            </a:r>
            <a:r>
              <a:rPr lang="en-US" sz="2800" b="1" i="1" dirty="0">
                <a:latin typeface="Candara" panose="020E0502030303020204" pitchFamily="34" charset="0"/>
              </a:rPr>
              <a:t> </a:t>
            </a:r>
            <a:r>
              <a:rPr lang="en-US" sz="2800" b="1" i="1" dirty="0" err="1">
                <a:latin typeface="Candara" panose="020E0502030303020204" pitchFamily="34" charset="0"/>
              </a:rPr>
              <a:t>luyện</a:t>
            </a:r>
            <a:endParaRPr lang="en-US" sz="2800" b="1" i="1" dirty="0">
              <a:latin typeface="Candara" panose="020E0502030303020204" pitchFamily="34" charset="0"/>
            </a:endParaRPr>
          </a:p>
        </p:txBody>
      </p:sp>
    </p:spTree>
    <p:extLst>
      <p:ext uri="{BB962C8B-B14F-4D97-AF65-F5344CB8AC3E}">
        <p14:creationId xmlns:p14="http://schemas.microsoft.com/office/powerpoint/2010/main" val="4100816526"/>
      </p:ext>
    </p:extLst>
  </p:cSld>
  <p:clrMapOvr>
    <a:masterClrMapping/>
  </p:clrMapOvr>
  <p:transition spd="med">
    <p:randomBar dir="vert"/>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53"/>
        <p:cNvGrpSpPr/>
        <p:nvPr/>
      </p:nvGrpSpPr>
      <p:grpSpPr>
        <a:xfrm>
          <a:off x="0" y="0"/>
          <a:ext cx="0" cy="0"/>
          <a:chOff x="0" y="0"/>
          <a:chExt cx="0" cy="0"/>
        </a:xfrm>
      </p:grpSpPr>
      <p:sp>
        <p:nvSpPr>
          <p:cNvPr id="1055" name="Google Shape;1055;p24"/>
          <p:cNvSpPr txBox="1">
            <a:spLocks noGrp="1"/>
          </p:cNvSpPr>
          <p:nvPr>
            <p:ph type="title"/>
          </p:nvPr>
        </p:nvSpPr>
        <p:spPr>
          <a:xfrm>
            <a:off x="2317036" y="703196"/>
            <a:ext cx="8401121" cy="954081"/>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US" dirty="0" smtClean="0">
                <a:latin typeface="Candara" panose="020E0502030303020204" pitchFamily="34" charset="0"/>
              </a:rPr>
              <a:t>THỰC NGHIỆM VÀ KẾT QUẢ</a:t>
            </a:r>
            <a:endParaRPr dirty="0">
              <a:latin typeface="Candara" panose="020E0502030303020204" pitchFamily="34" charset="0"/>
            </a:endParaRPr>
          </a:p>
        </p:txBody>
      </p:sp>
      <p:sp>
        <p:nvSpPr>
          <p:cNvPr id="1056" name="Google Shape;1056;p24"/>
          <p:cNvSpPr/>
          <p:nvPr/>
        </p:nvSpPr>
        <p:spPr>
          <a:xfrm>
            <a:off x="805414" y="763167"/>
            <a:ext cx="1085310" cy="834140"/>
          </a:xfrm>
          <a:prstGeom prst="rect">
            <a:avLst/>
          </a:prstGeom>
        </p:spPr>
        <p:txBody>
          <a:bodyPr>
            <a:prstTxWarp prst="textPlain">
              <a:avLst/>
            </a:prstTxWarp>
          </a:bodyPr>
          <a:lstStyle/>
          <a:p>
            <a:pPr lvl="0" algn="ctr"/>
            <a:r>
              <a:rPr b="1" i="0" dirty="0" smtClean="0">
                <a:ln w="38100" cap="flat" cmpd="sng">
                  <a:solidFill>
                    <a:srgbClr val="000000"/>
                  </a:solidFill>
                  <a:prstDash val="solid"/>
                  <a:round/>
                  <a:headEnd type="none" w="sm" len="sm"/>
                  <a:tailEnd type="none" w="sm" len="sm"/>
                </a:ln>
                <a:noFill/>
                <a:latin typeface="DM Sans"/>
              </a:rPr>
              <a:t>0</a:t>
            </a:r>
            <a:r>
              <a:rPr lang="en-US" b="1" dirty="0" smtClean="0">
                <a:ln w="38100" cap="flat" cmpd="sng">
                  <a:solidFill>
                    <a:srgbClr val="000000"/>
                  </a:solidFill>
                  <a:prstDash val="solid"/>
                  <a:round/>
                  <a:headEnd type="none" w="sm" len="sm"/>
                  <a:tailEnd type="none" w="sm" len="sm"/>
                </a:ln>
                <a:noFill/>
                <a:latin typeface="DM Sans"/>
              </a:rPr>
              <a:t>4</a:t>
            </a:r>
            <a:endParaRPr b="1" i="0" dirty="0">
              <a:ln w="38100" cap="flat" cmpd="sng">
                <a:solidFill>
                  <a:srgbClr val="000000"/>
                </a:solidFill>
                <a:prstDash val="solid"/>
                <a:round/>
                <a:headEnd type="none" w="sm" len="sm"/>
                <a:tailEnd type="none" w="sm" len="sm"/>
              </a:ln>
              <a:noFill/>
              <a:latin typeface="DM Sans"/>
            </a:endParaRPr>
          </a:p>
        </p:txBody>
      </p:sp>
      <p:graphicFrame>
        <p:nvGraphicFramePr>
          <p:cNvPr id="4" name="Table 3">
            <a:extLst>
              <a:ext uri="{FF2B5EF4-FFF2-40B4-BE49-F238E27FC236}">
                <a16:creationId xmlns:a16="http://schemas.microsoft.com/office/drawing/2014/main" id="{A9AD94A8-8F83-A22D-A932-7BD7F5807B16}"/>
              </a:ext>
            </a:extLst>
          </p:cNvPr>
          <p:cNvGraphicFramePr>
            <a:graphicFrameLocks noGrp="1"/>
          </p:cNvGraphicFramePr>
          <p:nvPr>
            <p:extLst>
              <p:ext uri="{D42A27DB-BD31-4B8C-83A1-F6EECF244321}">
                <p14:modId xmlns:p14="http://schemas.microsoft.com/office/powerpoint/2010/main" val="2270246922"/>
              </p:ext>
            </p:extLst>
          </p:nvPr>
        </p:nvGraphicFramePr>
        <p:xfrm>
          <a:off x="1227728" y="2650575"/>
          <a:ext cx="9829142" cy="2764956"/>
        </p:xfrm>
        <a:graphic>
          <a:graphicData uri="http://schemas.openxmlformats.org/drawingml/2006/table">
            <a:tbl>
              <a:tblPr firstRow="1" firstCol="1" bandRow="1">
                <a:tableStyleId>{5C22544A-7EE6-4342-B048-85BDC9FD1C3A}</a:tableStyleId>
              </a:tblPr>
              <a:tblGrid>
                <a:gridCol w="2602487">
                  <a:extLst>
                    <a:ext uri="{9D8B030D-6E8A-4147-A177-3AD203B41FA5}">
                      <a16:colId xmlns:a16="http://schemas.microsoft.com/office/drawing/2014/main" val="3117231539"/>
                    </a:ext>
                  </a:extLst>
                </a:gridCol>
                <a:gridCol w="4110369">
                  <a:extLst>
                    <a:ext uri="{9D8B030D-6E8A-4147-A177-3AD203B41FA5}">
                      <a16:colId xmlns:a16="http://schemas.microsoft.com/office/drawing/2014/main" val="404513449"/>
                    </a:ext>
                  </a:extLst>
                </a:gridCol>
                <a:gridCol w="3116286">
                  <a:extLst>
                    <a:ext uri="{9D8B030D-6E8A-4147-A177-3AD203B41FA5}">
                      <a16:colId xmlns:a16="http://schemas.microsoft.com/office/drawing/2014/main" val="1497642877"/>
                    </a:ext>
                  </a:extLst>
                </a:gridCol>
              </a:tblGrid>
              <a:tr h="620111">
                <a:tc>
                  <a:txBody>
                    <a:bodyPr/>
                    <a:lstStyle/>
                    <a:p>
                      <a:pPr algn="ctr"/>
                      <a:r>
                        <a:rPr lang="en-US" sz="2400" b="0" dirty="0" err="1">
                          <a:effectLst/>
                          <a:latin typeface="Candara" panose="020E0502030303020204" pitchFamily="34" charset="0"/>
                          <a:ea typeface="Roboto" panose="02000000000000000000" pitchFamily="2" charset="0"/>
                        </a:rPr>
                        <a:t>Tên</a:t>
                      </a:r>
                      <a:r>
                        <a:rPr lang="en-US" sz="2400" b="0" dirty="0">
                          <a:effectLst/>
                          <a:latin typeface="Candara" panose="020E0502030303020204" pitchFamily="34" charset="0"/>
                          <a:ea typeface="Roboto" panose="02000000000000000000" pitchFamily="2" charset="0"/>
                        </a:rPr>
                        <a:t> </a:t>
                      </a:r>
                      <a:r>
                        <a:rPr lang="en-US" sz="2400" b="0" dirty="0" err="1">
                          <a:effectLst/>
                          <a:latin typeface="Candara" panose="020E0502030303020204" pitchFamily="34" charset="0"/>
                          <a:ea typeface="Roboto" panose="02000000000000000000" pitchFamily="2" charset="0"/>
                        </a:rPr>
                        <a:t>môi</a:t>
                      </a:r>
                      <a:r>
                        <a:rPr lang="en-US" sz="2400" b="0" dirty="0">
                          <a:effectLst/>
                          <a:latin typeface="Candara" panose="020E0502030303020204" pitchFamily="34" charset="0"/>
                          <a:ea typeface="Roboto" panose="02000000000000000000" pitchFamily="2" charset="0"/>
                        </a:rPr>
                        <a:t> </a:t>
                      </a:r>
                      <a:r>
                        <a:rPr lang="en-US" sz="2400" b="0" dirty="0" err="1">
                          <a:effectLst/>
                          <a:latin typeface="Candara" panose="020E0502030303020204" pitchFamily="34" charset="0"/>
                          <a:ea typeface="Roboto" panose="02000000000000000000" pitchFamily="2" charset="0"/>
                        </a:rPr>
                        <a:t>trường</a:t>
                      </a:r>
                      <a:endParaRPr lang="vi-VN" sz="2400" b="0" dirty="0">
                        <a:effectLst/>
                        <a:latin typeface="Candara" panose="020E0502030303020204" pitchFamily="34" charset="0"/>
                        <a:ea typeface="Roboto" panose="02000000000000000000" pitchFamily="2" charset="0"/>
                        <a:cs typeface="Times New Roman" panose="02020603050405020304" pitchFamily="18" charset="0"/>
                      </a:endParaRPr>
                    </a:p>
                  </a:txBody>
                  <a:tcPr marL="68580" marR="68580" marT="0" marB="0" anchor="ctr"/>
                </a:tc>
                <a:tc>
                  <a:txBody>
                    <a:bodyPr/>
                    <a:lstStyle/>
                    <a:p>
                      <a:pPr algn="ctr"/>
                      <a:r>
                        <a:rPr lang="en-US" sz="2400" b="0" dirty="0" err="1">
                          <a:effectLst/>
                          <a:latin typeface="Candara" panose="020E0502030303020204" pitchFamily="34" charset="0"/>
                          <a:ea typeface="Roboto" panose="02000000000000000000" pitchFamily="2" charset="0"/>
                        </a:rPr>
                        <a:t>Cấu</a:t>
                      </a:r>
                      <a:r>
                        <a:rPr lang="en-US" sz="2400" b="0" dirty="0">
                          <a:effectLst/>
                          <a:latin typeface="Candara" panose="020E0502030303020204" pitchFamily="34" charset="0"/>
                          <a:ea typeface="Roboto" panose="02000000000000000000" pitchFamily="2" charset="0"/>
                        </a:rPr>
                        <a:t> </a:t>
                      </a:r>
                      <a:r>
                        <a:rPr lang="en-US" sz="2400" b="0" dirty="0" err="1">
                          <a:effectLst/>
                          <a:latin typeface="Candara" panose="020E0502030303020204" pitchFamily="34" charset="0"/>
                          <a:ea typeface="Roboto" panose="02000000000000000000" pitchFamily="2" charset="0"/>
                        </a:rPr>
                        <a:t>hình</a:t>
                      </a:r>
                      <a:endParaRPr lang="vi-VN" sz="2400" b="0" dirty="0">
                        <a:effectLst/>
                        <a:latin typeface="Candara" panose="020E0502030303020204" pitchFamily="34" charset="0"/>
                        <a:ea typeface="Roboto" panose="02000000000000000000" pitchFamily="2" charset="0"/>
                        <a:cs typeface="Times New Roman" panose="02020603050405020304" pitchFamily="18" charset="0"/>
                      </a:endParaRPr>
                    </a:p>
                  </a:txBody>
                  <a:tcPr marL="68580" marR="68580" marT="0" marB="0" anchor="ctr"/>
                </a:tc>
                <a:tc>
                  <a:txBody>
                    <a:bodyPr/>
                    <a:lstStyle/>
                    <a:p>
                      <a:pPr algn="ctr"/>
                      <a:r>
                        <a:rPr lang="en-US" sz="2400" b="0">
                          <a:effectLst/>
                          <a:latin typeface="Candara" panose="020E0502030303020204" pitchFamily="34" charset="0"/>
                          <a:ea typeface="Roboto" panose="02000000000000000000" pitchFamily="2" charset="0"/>
                        </a:rPr>
                        <a:t>Môi trường</a:t>
                      </a:r>
                      <a:endParaRPr lang="vi-VN" sz="2400" b="0">
                        <a:effectLst/>
                        <a:latin typeface="Candara" panose="020E0502030303020204" pitchFamily="34" charset="0"/>
                        <a:ea typeface="Roboto" panose="02000000000000000000" pitchFamily="2" charset="0"/>
                        <a:cs typeface="Times New Roman" panose="02020603050405020304" pitchFamily="18" charset="0"/>
                      </a:endParaRPr>
                    </a:p>
                  </a:txBody>
                  <a:tcPr marL="68580" marR="68580" marT="0" marB="0" anchor="ctr"/>
                </a:tc>
                <a:extLst>
                  <a:ext uri="{0D108BD9-81ED-4DB2-BD59-A6C34878D82A}">
                    <a16:rowId xmlns:a16="http://schemas.microsoft.com/office/drawing/2014/main" val="1072836739"/>
                  </a:ext>
                </a:extLst>
              </a:tr>
              <a:tr h="2144845">
                <a:tc>
                  <a:txBody>
                    <a:bodyPr/>
                    <a:lstStyle/>
                    <a:p>
                      <a:pPr algn="ctr"/>
                      <a:r>
                        <a:rPr lang="en-US" sz="2400" b="0" dirty="0" err="1" smtClean="0">
                          <a:effectLst/>
                          <a:latin typeface="Candara" panose="020E0502030303020204" pitchFamily="34" charset="0"/>
                          <a:ea typeface="Roboto" panose="02000000000000000000" pitchFamily="2" charset="0"/>
                          <a:cs typeface="+mn-cs"/>
                        </a:rPr>
                        <a:t>Kaggle</a:t>
                      </a:r>
                      <a:endParaRPr lang="vi-VN" sz="2400" b="0" dirty="0">
                        <a:effectLst/>
                        <a:latin typeface="Candara" panose="020E0502030303020204" pitchFamily="34" charset="0"/>
                        <a:ea typeface="Roboto" panose="02000000000000000000" pitchFamily="2" charset="0"/>
                        <a:cs typeface="Times New Roman" panose="02020603050405020304" pitchFamily="18" charset="0"/>
                      </a:endParaRPr>
                    </a:p>
                  </a:txBody>
                  <a:tcPr marL="68580" marR="68580" marT="0" marB="0" anchor="ctr"/>
                </a:tc>
                <a:tc>
                  <a:txBody>
                    <a:bodyPr/>
                    <a:lstStyle/>
                    <a:p>
                      <a:pPr algn="ctr"/>
                      <a:r>
                        <a:rPr lang="en-US" sz="2400" dirty="0">
                          <a:effectLst/>
                          <a:latin typeface="Candara" panose="020E0502030303020204" pitchFamily="34" charset="0"/>
                          <a:ea typeface="Roboto" panose="02000000000000000000" pitchFamily="2" charset="0"/>
                        </a:rPr>
                        <a:t>CPU: </a:t>
                      </a:r>
                      <a:r>
                        <a:rPr lang="en-US" sz="2400" dirty="0" smtClean="0">
                          <a:latin typeface="Candara" panose="020E0502030303020204" pitchFamily="34" charset="0"/>
                          <a:sym typeface="Arial"/>
                        </a:rPr>
                        <a:t>Intel® Xeon®</a:t>
                      </a:r>
                    </a:p>
                    <a:p>
                      <a:pPr algn="ctr"/>
                      <a:r>
                        <a:rPr lang="en-US" sz="2400" dirty="0" smtClean="0">
                          <a:effectLst/>
                          <a:latin typeface="Candara" panose="020E0502030303020204" pitchFamily="34" charset="0"/>
                          <a:ea typeface="Roboto" panose="02000000000000000000" pitchFamily="2" charset="0"/>
                        </a:rPr>
                        <a:t>GPU: </a:t>
                      </a:r>
                      <a:r>
                        <a:rPr lang="en-US" sz="2400" dirty="0" err="1" smtClean="0">
                          <a:effectLst/>
                          <a:latin typeface="Candara" panose="020E0502030303020204" pitchFamily="34" charset="0"/>
                          <a:ea typeface="Roboto" panose="02000000000000000000" pitchFamily="2" charset="0"/>
                        </a:rPr>
                        <a:t>Nvidia</a:t>
                      </a:r>
                      <a:r>
                        <a:rPr lang="en-US" sz="2400" dirty="0" smtClean="0">
                          <a:effectLst/>
                          <a:latin typeface="Candara" panose="020E0502030303020204" pitchFamily="34" charset="0"/>
                          <a:ea typeface="Roboto" panose="02000000000000000000" pitchFamily="2" charset="0"/>
                        </a:rPr>
                        <a:t> Tesla P100</a:t>
                      </a:r>
                    </a:p>
                    <a:p>
                      <a:pPr algn="ctr"/>
                      <a:r>
                        <a:rPr lang="en-US" sz="2400" dirty="0" smtClean="0">
                          <a:effectLst/>
                          <a:latin typeface="Candara" panose="020E0502030303020204" pitchFamily="34" charset="0"/>
                          <a:ea typeface="Roboto" panose="02000000000000000000" pitchFamily="2" charset="0"/>
                        </a:rPr>
                        <a:t>RAM</a:t>
                      </a:r>
                      <a:r>
                        <a:rPr lang="en-US" sz="2400" dirty="0">
                          <a:effectLst/>
                          <a:latin typeface="Candara" panose="020E0502030303020204" pitchFamily="34" charset="0"/>
                          <a:ea typeface="Roboto" panose="02000000000000000000" pitchFamily="2" charset="0"/>
                        </a:rPr>
                        <a:t>: </a:t>
                      </a:r>
                      <a:r>
                        <a:rPr lang="en-US" sz="2400" dirty="0" smtClean="0">
                          <a:effectLst/>
                          <a:latin typeface="Candara" panose="020E0502030303020204" pitchFamily="34" charset="0"/>
                          <a:ea typeface="Roboto" panose="02000000000000000000" pitchFamily="2" charset="0"/>
                        </a:rPr>
                        <a:t>25GB</a:t>
                      </a:r>
                      <a:endParaRPr lang="vi-VN" sz="2400" dirty="0">
                        <a:effectLst/>
                        <a:latin typeface="Candara" panose="020E0502030303020204" pitchFamily="34" charset="0"/>
                        <a:ea typeface="Roboto" panose="02000000000000000000" pitchFamily="2" charset="0"/>
                        <a:cs typeface="Times New Roman" panose="02020603050405020304" pitchFamily="18" charset="0"/>
                      </a:endParaRPr>
                    </a:p>
                  </a:txBody>
                  <a:tcPr marL="68580" marR="68580" marT="0" marB="0" anchor="ctr"/>
                </a:tc>
                <a:tc>
                  <a:txBody>
                    <a:bodyPr/>
                    <a:lstStyle/>
                    <a:p>
                      <a:pPr algn="ctr"/>
                      <a:r>
                        <a:rPr lang="en-US" sz="2400" dirty="0" err="1">
                          <a:effectLst/>
                          <a:latin typeface="Candara" panose="020E0502030303020204" pitchFamily="34" charset="0"/>
                          <a:ea typeface="Roboto" panose="02000000000000000000" pitchFamily="2" charset="0"/>
                        </a:rPr>
                        <a:t>Tensorflow</a:t>
                      </a:r>
                      <a:r>
                        <a:rPr lang="en-US" sz="2400" dirty="0">
                          <a:effectLst/>
                          <a:latin typeface="Candara" panose="020E0502030303020204" pitchFamily="34" charset="0"/>
                          <a:ea typeface="Roboto" panose="02000000000000000000" pitchFamily="2" charset="0"/>
                        </a:rPr>
                        <a:t> GPU 1.12</a:t>
                      </a:r>
                      <a:endParaRPr lang="vi-VN" sz="2400" dirty="0">
                        <a:effectLst/>
                        <a:latin typeface="Candara" panose="020E0502030303020204" pitchFamily="34" charset="0"/>
                        <a:ea typeface="Roboto" panose="02000000000000000000" pitchFamily="2" charset="0"/>
                      </a:endParaRPr>
                    </a:p>
                    <a:p>
                      <a:pPr algn="ctr"/>
                      <a:r>
                        <a:rPr lang="en-US" sz="2400" dirty="0">
                          <a:effectLst/>
                          <a:latin typeface="Candara" panose="020E0502030303020204" pitchFamily="34" charset="0"/>
                          <a:ea typeface="Roboto" panose="02000000000000000000" pitchFamily="2" charset="0"/>
                        </a:rPr>
                        <a:t>Python3</a:t>
                      </a:r>
                      <a:endParaRPr lang="vi-VN" sz="2400" dirty="0">
                        <a:effectLst/>
                        <a:latin typeface="Candara" panose="020E0502030303020204" pitchFamily="34" charset="0"/>
                        <a:ea typeface="Roboto" panose="02000000000000000000" pitchFamily="2" charset="0"/>
                        <a:cs typeface="Times New Roman" panose="02020603050405020304" pitchFamily="18" charset="0"/>
                      </a:endParaRPr>
                    </a:p>
                  </a:txBody>
                  <a:tcPr marL="68580" marR="68580" marT="0" marB="0" anchor="ctr"/>
                </a:tc>
                <a:extLst>
                  <a:ext uri="{0D108BD9-81ED-4DB2-BD59-A6C34878D82A}">
                    <a16:rowId xmlns:a16="http://schemas.microsoft.com/office/drawing/2014/main" val="4266127394"/>
                  </a:ext>
                </a:extLst>
              </a:tr>
            </a:tbl>
          </a:graphicData>
        </a:graphic>
      </p:graphicFrame>
      <p:sp>
        <p:nvSpPr>
          <p:cNvPr id="5" name="Google Shape;1071;p26"/>
          <p:cNvSpPr txBox="1">
            <a:spLocks/>
          </p:cNvSpPr>
          <p:nvPr/>
        </p:nvSpPr>
        <p:spPr>
          <a:xfrm>
            <a:off x="3430851" y="5533942"/>
            <a:ext cx="4961100" cy="7179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49250" algn="l" rtl="0">
              <a:lnSpc>
                <a:spcPct val="115000"/>
              </a:lnSpc>
              <a:spcBef>
                <a:spcPts val="0"/>
              </a:spcBef>
              <a:spcAft>
                <a:spcPts val="0"/>
              </a:spcAft>
              <a:buClr>
                <a:schemeClr val="dk1"/>
              </a:buClr>
              <a:buSzPts val="1900"/>
              <a:buFont typeface="DM Sans"/>
              <a:buChar char="●"/>
              <a:defRPr sz="1900" b="0" i="0" u="none" strike="noStrike" cap="none">
                <a:solidFill>
                  <a:schemeClr val="dk1"/>
                </a:solidFill>
                <a:latin typeface="DM Sans"/>
                <a:ea typeface="DM Sans"/>
                <a:cs typeface="DM Sans"/>
                <a:sym typeface="DM Sans"/>
              </a:defRPr>
            </a:lvl1pPr>
            <a:lvl2pPr marL="914400" marR="0" lvl="1" indent="-349250" algn="l" rtl="0">
              <a:lnSpc>
                <a:spcPct val="115000"/>
              </a:lnSpc>
              <a:spcBef>
                <a:spcPts val="2100"/>
              </a:spcBef>
              <a:spcAft>
                <a:spcPts val="0"/>
              </a:spcAft>
              <a:buClr>
                <a:schemeClr val="dk1"/>
              </a:buClr>
              <a:buSzPts val="1900"/>
              <a:buFont typeface="DM Sans"/>
              <a:buChar char="○"/>
              <a:defRPr sz="1900" b="0" i="0" u="none" strike="noStrike" cap="none">
                <a:solidFill>
                  <a:schemeClr val="dk1"/>
                </a:solidFill>
                <a:latin typeface="DM Sans"/>
                <a:ea typeface="DM Sans"/>
                <a:cs typeface="DM Sans"/>
                <a:sym typeface="DM Sans"/>
              </a:defRPr>
            </a:lvl2pPr>
            <a:lvl3pPr marL="1371600" marR="0" lvl="2" indent="-349250" algn="l" rtl="0">
              <a:lnSpc>
                <a:spcPct val="115000"/>
              </a:lnSpc>
              <a:spcBef>
                <a:spcPts val="2100"/>
              </a:spcBef>
              <a:spcAft>
                <a:spcPts val="0"/>
              </a:spcAft>
              <a:buClr>
                <a:schemeClr val="dk1"/>
              </a:buClr>
              <a:buSzPts val="1900"/>
              <a:buFont typeface="DM Sans"/>
              <a:buChar char="■"/>
              <a:defRPr sz="1900" b="0" i="0" u="none" strike="noStrike" cap="none">
                <a:solidFill>
                  <a:schemeClr val="dk1"/>
                </a:solidFill>
                <a:latin typeface="DM Sans"/>
                <a:ea typeface="DM Sans"/>
                <a:cs typeface="DM Sans"/>
                <a:sym typeface="DM Sans"/>
              </a:defRPr>
            </a:lvl3pPr>
            <a:lvl4pPr marL="1828800" marR="0" lvl="3" indent="-349250" algn="l" rtl="0">
              <a:lnSpc>
                <a:spcPct val="115000"/>
              </a:lnSpc>
              <a:spcBef>
                <a:spcPts val="2100"/>
              </a:spcBef>
              <a:spcAft>
                <a:spcPts val="0"/>
              </a:spcAft>
              <a:buClr>
                <a:schemeClr val="dk1"/>
              </a:buClr>
              <a:buSzPts val="1900"/>
              <a:buFont typeface="DM Sans"/>
              <a:buChar char="●"/>
              <a:defRPr sz="1900" b="0" i="0" u="none" strike="noStrike" cap="none">
                <a:solidFill>
                  <a:schemeClr val="dk1"/>
                </a:solidFill>
                <a:latin typeface="DM Sans"/>
                <a:ea typeface="DM Sans"/>
                <a:cs typeface="DM Sans"/>
                <a:sym typeface="DM Sans"/>
              </a:defRPr>
            </a:lvl4pPr>
            <a:lvl5pPr marL="2286000" marR="0" lvl="4" indent="-349250" algn="l" rtl="0">
              <a:lnSpc>
                <a:spcPct val="115000"/>
              </a:lnSpc>
              <a:spcBef>
                <a:spcPts val="2100"/>
              </a:spcBef>
              <a:spcAft>
                <a:spcPts val="0"/>
              </a:spcAft>
              <a:buClr>
                <a:schemeClr val="dk1"/>
              </a:buClr>
              <a:buSzPts val="1900"/>
              <a:buFont typeface="DM Sans"/>
              <a:buChar char="○"/>
              <a:defRPr sz="1900" b="0" i="0" u="none" strike="noStrike" cap="none">
                <a:solidFill>
                  <a:schemeClr val="dk1"/>
                </a:solidFill>
                <a:latin typeface="DM Sans"/>
                <a:ea typeface="DM Sans"/>
                <a:cs typeface="DM Sans"/>
                <a:sym typeface="DM Sans"/>
              </a:defRPr>
            </a:lvl5pPr>
            <a:lvl6pPr marL="2743200" marR="0" lvl="5" indent="-349250" algn="l" rtl="0">
              <a:lnSpc>
                <a:spcPct val="115000"/>
              </a:lnSpc>
              <a:spcBef>
                <a:spcPts val="2100"/>
              </a:spcBef>
              <a:spcAft>
                <a:spcPts val="0"/>
              </a:spcAft>
              <a:buClr>
                <a:schemeClr val="dk1"/>
              </a:buClr>
              <a:buSzPts val="1900"/>
              <a:buFont typeface="DM Sans"/>
              <a:buChar char="■"/>
              <a:defRPr sz="1900" b="0" i="0" u="none" strike="noStrike" cap="none">
                <a:solidFill>
                  <a:schemeClr val="dk1"/>
                </a:solidFill>
                <a:latin typeface="DM Sans"/>
                <a:ea typeface="DM Sans"/>
                <a:cs typeface="DM Sans"/>
                <a:sym typeface="DM Sans"/>
              </a:defRPr>
            </a:lvl6pPr>
            <a:lvl7pPr marL="3200400" marR="0" lvl="6" indent="-349250" algn="l" rtl="0">
              <a:lnSpc>
                <a:spcPct val="115000"/>
              </a:lnSpc>
              <a:spcBef>
                <a:spcPts val="2100"/>
              </a:spcBef>
              <a:spcAft>
                <a:spcPts val="0"/>
              </a:spcAft>
              <a:buClr>
                <a:schemeClr val="dk1"/>
              </a:buClr>
              <a:buSzPts val="1900"/>
              <a:buFont typeface="DM Sans"/>
              <a:buChar char="●"/>
              <a:defRPr sz="1900" b="0" i="0" u="none" strike="noStrike" cap="none">
                <a:solidFill>
                  <a:schemeClr val="dk1"/>
                </a:solidFill>
                <a:latin typeface="DM Sans"/>
                <a:ea typeface="DM Sans"/>
                <a:cs typeface="DM Sans"/>
                <a:sym typeface="DM Sans"/>
              </a:defRPr>
            </a:lvl7pPr>
            <a:lvl8pPr marL="3657600" marR="0" lvl="7" indent="-349250" algn="l" rtl="0">
              <a:lnSpc>
                <a:spcPct val="115000"/>
              </a:lnSpc>
              <a:spcBef>
                <a:spcPts val="2100"/>
              </a:spcBef>
              <a:spcAft>
                <a:spcPts val="0"/>
              </a:spcAft>
              <a:buClr>
                <a:schemeClr val="dk1"/>
              </a:buClr>
              <a:buSzPts val="1900"/>
              <a:buFont typeface="DM Sans"/>
              <a:buChar char="○"/>
              <a:defRPr sz="1900" b="0" i="0" u="none" strike="noStrike" cap="none">
                <a:solidFill>
                  <a:schemeClr val="dk1"/>
                </a:solidFill>
                <a:latin typeface="DM Sans"/>
                <a:ea typeface="DM Sans"/>
                <a:cs typeface="DM Sans"/>
                <a:sym typeface="DM Sans"/>
              </a:defRPr>
            </a:lvl8pPr>
            <a:lvl9pPr marL="4114800" marR="0" lvl="8" indent="-349250" algn="l" rtl="0">
              <a:lnSpc>
                <a:spcPct val="115000"/>
              </a:lnSpc>
              <a:spcBef>
                <a:spcPts val="2100"/>
              </a:spcBef>
              <a:spcAft>
                <a:spcPts val="2100"/>
              </a:spcAft>
              <a:buClr>
                <a:schemeClr val="dk1"/>
              </a:buClr>
              <a:buSzPts val="1900"/>
              <a:buFont typeface="DM Sans"/>
              <a:buChar char="■"/>
              <a:defRPr sz="1900" b="0" i="0" u="none" strike="noStrike" cap="none">
                <a:solidFill>
                  <a:schemeClr val="dk1"/>
                </a:solidFill>
                <a:latin typeface="DM Sans"/>
                <a:ea typeface="DM Sans"/>
                <a:cs typeface="DM Sans"/>
                <a:sym typeface="DM Sans"/>
              </a:defRPr>
            </a:lvl9pPr>
          </a:lstStyle>
          <a:p>
            <a:pPr marL="0" indent="0" algn="ctr">
              <a:spcAft>
                <a:spcPts val="2100"/>
              </a:spcAft>
              <a:buFont typeface="DM Sans"/>
              <a:buNone/>
            </a:pPr>
            <a:r>
              <a:rPr lang="vi-VN" sz="2800" b="1" i="1" dirty="0" smtClean="0">
                <a:latin typeface="Candara" panose="020E0502030303020204" pitchFamily="34" charset="0"/>
              </a:rPr>
              <a:t>Môi trường thực nghiệm</a:t>
            </a:r>
            <a:endParaRPr lang="vi-VN" sz="2800" b="1" i="1" dirty="0">
              <a:latin typeface="Candara" panose="020E0502030303020204" pitchFamily="34" charset="0"/>
            </a:endParaRPr>
          </a:p>
        </p:txBody>
      </p:sp>
    </p:spTree>
    <p:extLst>
      <p:ext uri="{BB962C8B-B14F-4D97-AF65-F5344CB8AC3E}">
        <p14:creationId xmlns:p14="http://schemas.microsoft.com/office/powerpoint/2010/main" val="8095123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077"/>
        <p:cNvGrpSpPr/>
        <p:nvPr/>
      </p:nvGrpSpPr>
      <p:grpSpPr>
        <a:xfrm>
          <a:off x="0" y="0"/>
          <a:ext cx="0" cy="0"/>
          <a:chOff x="0" y="0"/>
          <a:chExt cx="0" cy="0"/>
        </a:xfrm>
      </p:grpSpPr>
      <p:pic>
        <p:nvPicPr>
          <p:cNvPr id="8" name="Picture 7"/>
          <p:cNvPicPr/>
          <p:nvPr/>
        </p:nvPicPr>
        <p:blipFill rotWithShape="1">
          <a:blip r:embed="rId3">
            <a:extLst>
              <a:ext uri="{28A0092B-C50C-407E-A947-70E740481C1C}">
                <a14:useLocalDpi xmlns:a14="http://schemas.microsoft.com/office/drawing/2010/main" val="0"/>
              </a:ext>
            </a:extLst>
          </a:blip>
          <a:srcRect l="1639" t="2270" r="4825" b="3690"/>
          <a:stretch/>
        </p:blipFill>
        <p:spPr bwMode="auto">
          <a:xfrm>
            <a:off x="6623093" y="347500"/>
            <a:ext cx="4841084" cy="3199871"/>
          </a:xfrm>
          <a:prstGeom prst="rect">
            <a:avLst/>
          </a:prstGeom>
          <a:ln>
            <a:noFill/>
          </a:ln>
          <a:extLst>
            <a:ext uri="{53640926-AAD7-44D8-BBD7-CCE9431645EC}">
              <a14:shadowObscured xmlns:a14="http://schemas.microsoft.com/office/drawing/2010/main"/>
            </a:ext>
          </a:extLst>
        </p:spPr>
      </p:pic>
      <p:sp>
        <p:nvSpPr>
          <p:cNvPr id="2" name="TextBox 1"/>
          <p:cNvSpPr txBox="1"/>
          <p:nvPr/>
        </p:nvSpPr>
        <p:spPr>
          <a:xfrm>
            <a:off x="2046795" y="3593777"/>
            <a:ext cx="822960" cy="307777"/>
          </a:xfrm>
          <a:prstGeom prst="rect">
            <a:avLst/>
          </a:prstGeom>
          <a:noFill/>
        </p:spPr>
        <p:txBody>
          <a:bodyPr wrap="square" rtlCol="0">
            <a:spAutoFit/>
          </a:bodyPr>
          <a:lstStyle/>
          <a:p>
            <a:r>
              <a:rPr lang="en-US" dirty="0" smtClean="0"/>
              <a:t>VGG16</a:t>
            </a:r>
            <a:endParaRPr lang="en-US" dirty="0"/>
          </a:p>
        </p:txBody>
      </p:sp>
      <p:sp>
        <p:nvSpPr>
          <p:cNvPr id="10" name="TextBox 9"/>
          <p:cNvSpPr txBox="1"/>
          <p:nvPr/>
        </p:nvSpPr>
        <p:spPr>
          <a:xfrm>
            <a:off x="8990162" y="3593777"/>
            <a:ext cx="1319784" cy="307777"/>
          </a:xfrm>
          <a:prstGeom prst="rect">
            <a:avLst/>
          </a:prstGeom>
          <a:noFill/>
        </p:spPr>
        <p:txBody>
          <a:bodyPr wrap="square" rtlCol="0">
            <a:spAutoFit/>
          </a:bodyPr>
          <a:lstStyle/>
          <a:p>
            <a:r>
              <a:rPr lang="en-US" dirty="0" smtClean="0"/>
              <a:t>EficientNetB5</a:t>
            </a:r>
            <a:endParaRPr lang="en-US" dirty="0"/>
          </a:p>
        </p:txBody>
      </p:sp>
      <p:pic>
        <p:nvPicPr>
          <p:cNvPr id="3" name="Picture 2"/>
          <p:cNvPicPr>
            <a:picLocks noChangeAspect="1"/>
          </p:cNvPicPr>
          <p:nvPr/>
        </p:nvPicPr>
        <p:blipFill rotWithShape="1">
          <a:blip r:embed="rId4">
            <a:extLst>
              <a:ext uri="{28A0092B-C50C-407E-A947-70E740481C1C}">
                <a14:useLocalDpi xmlns:a14="http://schemas.microsoft.com/office/drawing/2010/main" val="0"/>
              </a:ext>
            </a:extLst>
          </a:blip>
          <a:srcRect l="3391" r="19895" b="50981"/>
          <a:stretch/>
        </p:blipFill>
        <p:spPr>
          <a:xfrm>
            <a:off x="186732" y="347500"/>
            <a:ext cx="4525899" cy="3246277"/>
          </a:xfrm>
          <a:prstGeom prst="rect">
            <a:avLst/>
          </a:prstGeom>
        </p:spPr>
      </p:pic>
      <p:grpSp>
        <p:nvGrpSpPr>
          <p:cNvPr id="1080" name="Google Shape;1080;p27"/>
          <p:cNvGrpSpPr/>
          <p:nvPr/>
        </p:nvGrpSpPr>
        <p:grpSpPr>
          <a:xfrm rot="10800000">
            <a:off x="5477068" y="347501"/>
            <a:ext cx="1237846" cy="872004"/>
            <a:chOff x="621403" y="597265"/>
            <a:chExt cx="1588204" cy="1118814"/>
          </a:xfrm>
        </p:grpSpPr>
        <p:sp>
          <p:nvSpPr>
            <p:cNvPr id="1081" name="Google Shape;1081;p27"/>
            <p:cNvSpPr/>
            <p:nvPr/>
          </p:nvSpPr>
          <p:spPr>
            <a:xfrm>
              <a:off x="1448058" y="597265"/>
              <a:ext cx="761549" cy="1118814"/>
            </a:xfrm>
            <a:custGeom>
              <a:avLst/>
              <a:gdLst/>
              <a:ahLst/>
              <a:cxnLst/>
              <a:rect l="l" t="t" r="r" b="b"/>
              <a:pathLst>
                <a:path w="761549" h="1118814" extrusionOk="0">
                  <a:moveTo>
                    <a:pt x="-524" y="1117297"/>
                  </a:moveTo>
                  <a:lnTo>
                    <a:pt x="-524" y="996558"/>
                  </a:lnTo>
                  <a:cubicBezTo>
                    <a:pt x="160246" y="977266"/>
                    <a:pt x="278895" y="901864"/>
                    <a:pt x="338058" y="740612"/>
                  </a:cubicBezTo>
                  <a:cubicBezTo>
                    <a:pt x="312656" y="732412"/>
                    <a:pt x="292400" y="726464"/>
                    <a:pt x="272463" y="719551"/>
                  </a:cubicBezTo>
                  <a:cubicBezTo>
                    <a:pt x="93848" y="657011"/>
                    <a:pt x="-5830" y="480325"/>
                    <a:pt x="31308" y="291741"/>
                  </a:cubicBezTo>
                  <a:cubicBezTo>
                    <a:pt x="64909" y="120199"/>
                    <a:pt x="237095" y="-11311"/>
                    <a:pt x="412334" y="425"/>
                  </a:cubicBezTo>
                  <a:cubicBezTo>
                    <a:pt x="596255" y="11358"/>
                    <a:pt x="744051" y="156019"/>
                    <a:pt x="758954" y="339651"/>
                  </a:cubicBezTo>
                  <a:cubicBezTo>
                    <a:pt x="792877" y="741255"/>
                    <a:pt x="404456" y="1143502"/>
                    <a:pt x="-524" y="1117297"/>
                  </a:cubicBezTo>
                  <a:close/>
                </a:path>
              </a:pathLst>
            </a:custGeom>
            <a:noFill/>
            <a:ln w="285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082" name="Google Shape;1082;p27"/>
            <p:cNvSpPr/>
            <p:nvPr/>
          </p:nvSpPr>
          <p:spPr>
            <a:xfrm>
              <a:off x="621403" y="597265"/>
              <a:ext cx="761549" cy="1118814"/>
            </a:xfrm>
            <a:custGeom>
              <a:avLst/>
              <a:gdLst/>
              <a:ahLst/>
              <a:cxnLst/>
              <a:rect l="l" t="t" r="r" b="b"/>
              <a:pathLst>
                <a:path w="761549" h="1118814" extrusionOk="0">
                  <a:moveTo>
                    <a:pt x="-524" y="1117297"/>
                  </a:moveTo>
                  <a:lnTo>
                    <a:pt x="-524" y="996558"/>
                  </a:lnTo>
                  <a:cubicBezTo>
                    <a:pt x="160246" y="977266"/>
                    <a:pt x="278895" y="901864"/>
                    <a:pt x="338058" y="740612"/>
                  </a:cubicBezTo>
                  <a:cubicBezTo>
                    <a:pt x="312656" y="732412"/>
                    <a:pt x="292400" y="726464"/>
                    <a:pt x="272463" y="719551"/>
                  </a:cubicBezTo>
                  <a:cubicBezTo>
                    <a:pt x="93848" y="657011"/>
                    <a:pt x="-5830" y="480325"/>
                    <a:pt x="31308" y="291741"/>
                  </a:cubicBezTo>
                  <a:cubicBezTo>
                    <a:pt x="64909" y="120199"/>
                    <a:pt x="237095" y="-11311"/>
                    <a:pt x="412334" y="425"/>
                  </a:cubicBezTo>
                  <a:cubicBezTo>
                    <a:pt x="596255" y="11358"/>
                    <a:pt x="744051" y="156019"/>
                    <a:pt x="758954" y="339651"/>
                  </a:cubicBezTo>
                  <a:cubicBezTo>
                    <a:pt x="792877" y="741255"/>
                    <a:pt x="404456" y="1143502"/>
                    <a:pt x="-524" y="1117297"/>
                  </a:cubicBezTo>
                  <a:close/>
                </a:path>
              </a:pathLst>
            </a:custGeom>
            <a:noFill/>
            <a:ln w="285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sp>
        <p:nvSpPr>
          <p:cNvPr id="9" name="TextBox 8"/>
          <p:cNvSpPr txBox="1"/>
          <p:nvPr/>
        </p:nvSpPr>
        <p:spPr>
          <a:xfrm>
            <a:off x="5147861" y="3108909"/>
            <a:ext cx="1475232" cy="307777"/>
          </a:xfrm>
          <a:prstGeom prst="rect">
            <a:avLst/>
          </a:prstGeom>
          <a:noFill/>
        </p:spPr>
        <p:txBody>
          <a:bodyPr wrap="square" rtlCol="0">
            <a:spAutoFit/>
          </a:bodyPr>
          <a:lstStyle/>
          <a:p>
            <a:r>
              <a:rPr lang="en-US" dirty="0" err="1" smtClean="0"/>
              <a:t>NASNetLarge</a:t>
            </a:r>
            <a:endParaRPr lang="en-US" dirty="0"/>
          </a:p>
        </p:txBody>
      </p:sp>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22712" y="3532920"/>
            <a:ext cx="5053780" cy="2641171"/>
          </a:xfrm>
          <a:prstGeom prst="rect">
            <a:avLst/>
          </a:prstGeom>
        </p:spPr>
      </p:pic>
      <p:sp>
        <p:nvSpPr>
          <p:cNvPr id="4" name="TextBox 3"/>
          <p:cNvSpPr txBox="1"/>
          <p:nvPr/>
        </p:nvSpPr>
        <p:spPr>
          <a:xfrm>
            <a:off x="186732" y="5858539"/>
            <a:ext cx="1971677" cy="400110"/>
          </a:xfrm>
          <a:prstGeom prst="rect">
            <a:avLst/>
          </a:prstGeom>
          <a:noFill/>
        </p:spPr>
        <p:txBody>
          <a:bodyPr wrap="square" rtlCol="0">
            <a:spAutoFit/>
          </a:bodyPr>
          <a:lstStyle/>
          <a:p>
            <a:r>
              <a:rPr lang="en-US" sz="2000" b="1" i="1" dirty="0" smtClean="0">
                <a:latin typeface="Candara" panose="020E0502030303020204" pitchFamily="34" charset="0"/>
              </a:rPr>
              <a:t>ACCURACY</a:t>
            </a:r>
            <a:endParaRPr lang="en-US" sz="2000" b="1" i="1" dirty="0">
              <a:latin typeface="Candara" panose="020E0502030303020204" pitchFamily="34" charset="0"/>
            </a:endParaRPr>
          </a:p>
        </p:txBody>
      </p:sp>
    </p:spTree>
    <p:extLst>
      <p:ext uri="{BB962C8B-B14F-4D97-AF65-F5344CB8AC3E}">
        <p14:creationId xmlns:p14="http://schemas.microsoft.com/office/powerpoint/2010/main" val="380675719"/>
      </p:ext>
    </p:extLst>
  </p:cSld>
  <p:clrMapOvr>
    <a:masterClrMapping/>
  </p:clrMapOvr>
  <p:transition spd="slow">
    <p:push dir="u"/>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077"/>
        <p:cNvGrpSpPr/>
        <p:nvPr/>
      </p:nvGrpSpPr>
      <p:grpSpPr>
        <a:xfrm>
          <a:off x="0" y="0"/>
          <a:ext cx="0" cy="0"/>
          <a:chOff x="0" y="0"/>
          <a:chExt cx="0" cy="0"/>
        </a:xfrm>
      </p:grpSpPr>
      <p:pic>
        <p:nvPicPr>
          <p:cNvPr id="7" name="Picture 6"/>
          <p:cNvPicPr/>
          <p:nvPr/>
        </p:nvPicPr>
        <p:blipFill rotWithShape="1">
          <a:blip r:embed="rId3">
            <a:extLst>
              <a:ext uri="{28A0092B-C50C-407E-A947-70E740481C1C}">
                <a14:useLocalDpi xmlns:a14="http://schemas.microsoft.com/office/drawing/2010/main" val="0"/>
              </a:ext>
            </a:extLst>
          </a:blip>
          <a:srcRect l="4506" r="11107"/>
          <a:stretch/>
        </p:blipFill>
        <p:spPr bwMode="auto">
          <a:xfrm>
            <a:off x="6810389" y="253716"/>
            <a:ext cx="5170593" cy="3868325"/>
          </a:xfrm>
          <a:prstGeom prst="rect">
            <a:avLst/>
          </a:prstGeom>
          <a:ln>
            <a:noFill/>
          </a:ln>
          <a:extLst>
            <a:ext uri="{53640926-AAD7-44D8-BBD7-CCE9431645EC}">
              <a14:shadowObscured xmlns:a14="http://schemas.microsoft.com/office/drawing/2010/main"/>
            </a:ext>
          </a:extLst>
        </p:spPr>
      </p:pic>
      <p:sp>
        <p:nvSpPr>
          <p:cNvPr id="9" name="TextBox 8"/>
          <p:cNvSpPr txBox="1"/>
          <p:nvPr/>
        </p:nvSpPr>
        <p:spPr>
          <a:xfrm>
            <a:off x="1604108" y="3382108"/>
            <a:ext cx="1009696" cy="307777"/>
          </a:xfrm>
          <a:prstGeom prst="rect">
            <a:avLst/>
          </a:prstGeom>
          <a:noFill/>
        </p:spPr>
        <p:txBody>
          <a:bodyPr wrap="square" rtlCol="0">
            <a:spAutoFit/>
          </a:bodyPr>
          <a:lstStyle/>
          <a:p>
            <a:r>
              <a:rPr lang="en-US" dirty="0" smtClean="0"/>
              <a:t>VGG16</a:t>
            </a:r>
            <a:endParaRPr lang="en-US" dirty="0"/>
          </a:p>
        </p:txBody>
      </p:sp>
      <p:sp>
        <p:nvSpPr>
          <p:cNvPr id="10" name="TextBox 9"/>
          <p:cNvSpPr txBox="1"/>
          <p:nvPr/>
        </p:nvSpPr>
        <p:spPr>
          <a:xfrm>
            <a:off x="9453335" y="4145487"/>
            <a:ext cx="1319784" cy="307777"/>
          </a:xfrm>
          <a:prstGeom prst="rect">
            <a:avLst/>
          </a:prstGeom>
          <a:noFill/>
        </p:spPr>
        <p:txBody>
          <a:bodyPr wrap="square" rtlCol="0">
            <a:spAutoFit/>
          </a:bodyPr>
          <a:lstStyle/>
          <a:p>
            <a:r>
              <a:rPr lang="en-US" dirty="0" smtClean="0"/>
              <a:t>EficientNetB5</a:t>
            </a:r>
            <a:endParaRPr lang="en-US" dirty="0"/>
          </a:p>
        </p:txBody>
      </p:sp>
      <p:pic>
        <p:nvPicPr>
          <p:cNvPr id="2" name="Picture 1"/>
          <p:cNvPicPr>
            <a:picLocks noChangeAspect="1"/>
          </p:cNvPicPr>
          <p:nvPr/>
        </p:nvPicPr>
        <p:blipFill rotWithShape="1">
          <a:blip r:embed="rId4">
            <a:extLst>
              <a:ext uri="{28A0092B-C50C-407E-A947-70E740481C1C}">
                <a14:useLocalDpi xmlns:a14="http://schemas.microsoft.com/office/drawing/2010/main" val="0"/>
              </a:ext>
            </a:extLst>
          </a:blip>
          <a:srcRect l="4175" t="49558" r="20439" b="2064"/>
          <a:stretch/>
        </p:blipFill>
        <p:spPr>
          <a:xfrm>
            <a:off x="177407" y="230269"/>
            <a:ext cx="4376440" cy="3152575"/>
          </a:xfrm>
          <a:prstGeom prst="rect">
            <a:avLst/>
          </a:prstGeom>
        </p:spPr>
      </p:pic>
      <p:sp>
        <p:nvSpPr>
          <p:cNvPr id="11" name="TextBox 10"/>
          <p:cNvSpPr txBox="1"/>
          <p:nvPr/>
        </p:nvSpPr>
        <p:spPr>
          <a:xfrm>
            <a:off x="4991394" y="3083123"/>
            <a:ext cx="1475232" cy="307777"/>
          </a:xfrm>
          <a:prstGeom prst="rect">
            <a:avLst/>
          </a:prstGeom>
          <a:noFill/>
        </p:spPr>
        <p:txBody>
          <a:bodyPr wrap="square" rtlCol="0">
            <a:spAutoFit/>
          </a:bodyPr>
          <a:lstStyle/>
          <a:p>
            <a:r>
              <a:rPr lang="en-US" dirty="0" err="1" smtClean="0"/>
              <a:t>NASNetLarge</a:t>
            </a:r>
            <a:endParaRPr lang="en-US" dirty="0"/>
          </a:p>
        </p:txBody>
      </p:sp>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52024" y="3437792"/>
            <a:ext cx="5355545" cy="2798877"/>
          </a:xfrm>
          <a:prstGeom prst="rect">
            <a:avLst/>
          </a:prstGeom>
        </p:spPr>
      </p:pic>
      <p:grpSp>
        <p:nvGrpSpPr>
          <p:cNvPr id="1080" name="Google Shape;1080;p27"/>
          <p:cNvGrpSpPr/>
          <p:nvPr/>
        </p:nvGrpSpPr>
        <p:grpSpPr>
          <a:xfrm rot="10800000">
            <a:off x="5477068" y="347501"/>
            <a:ext cx="1237846" cy="872004"/>
            <a:chOff x="621403" y="597265"/>
            <a:chExt cx="1588204" cy="1118814"/>
          </a:xfrm>
        </p:grpSpPr>
        <p:sp>
          <p:nvSpPr>
            <p:cNvPr id="1081" name="Google Shape;1081;p27"/>
            <p:cNvSpPr/>
            <p:nvPr/>
          </p:nvSpPr>
          <p:spPr>
            <a:xfrm>
              <a:off x="1448058" y="597265"/>
              <a:ext cx="761549" cy="1118814"/>
            </a:xfrm>
            <a:custGeom>
              <a:avLst/>
              <a:gdLst/>
              <a:ahLst/>
              <a:cxnLst/>
              <a:rect l="l" t="t" r="r" b="b"/>
              <a:pathLst>
                <a:path w="761549" h="1118814" extrusionOk="0">
                  <a:moveTo>
                    <a:pt x="-524" y="1117297"/>
                  </a:moveTo>
                  <a:lnTo>
                    <a:pt x="-524" y="996558"/>
                  </a:lnTo>
                  <a:cubicBezTo>
                    <a:pt x="160246" y="977266"/>
                    <a:pt x="278895" y="901864"/>
                    <a:pt x="338058" y="740612"/>
                  </a:cubicBezTo>
                  <a:cubicBezTo>
                    <a:pt x="312656" y="732412"/>
                    <a:pt x="292400" y="726464"/>
                    <a:pt x="272463" y="719551"/>
                  </a:cubicBezTo>
                  <a:cubicBezTo>
                    <a:pt x="93848" y="657011"/>
                    <a:pt x="-5830" y="480325"/>
                    <a:pt x="31308" y="291741"/>
                  </a:cubicBezTo>
                  <a:cubicBezTo>
                    <a:pt x="64909" y="120199"/>
                    <a:pt x="237095" y="-11311"/>
                    <a:pt x="412334" y="425"/>
                  </a:cubicBezTo>
                  <a:cubicBezTo>
                    <a:pt x="596255" y="11358"/>
                    <a:pt x="744051" y="156019"/>
                    <a:pt x="758954" y="339651"/>
                  </a:cubicBezTo>
                  <a:cubicBezTo>
                    <a:pt x="792877" y="741255"/>
                    <a:pt x="404456" y="1143502"/>
                    <a:pt x="-524" y="1117297"/>
                  </a:cubicBezTo>
                  <a:close/>
                </a:path>
              </a:pathLst>
            </a:custGeom>
            <a:noFill/>
            <a:ln w="285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082" name="Google Shape;1082;p27"/>
            <p:cNvSpPr/>
            <p:nvPr/>
          </p:nvSpPr>
          <p:spPr>
            <a:xfrm>
              <a:off x="621403" y="597265"/>
              <a:ext cx="761549" cy="1118814"/>
            </a:xfrm>
            <a:custGeom>
              <a:avLst/>
              <a:gdLst/>
              <a:ahLst/>
              <a:cxnLst/>
              <a:rect l="l" t="t" r="r" b="b"/>
              <a:pathLst>
                <a:path w="761549" h="1118814" extrusionOk="0">
                  <a:moveTo>
                    <a:pt x="-524" y="1117297"/>
                  </a:moveTo>
                  <a:lnTo>
                    <a:pt x="-524" y="996558"/>
                  </a:lnTo>
                  <a:cubicBezTo>
                    <a:pt x="160246" y="977266"/>
                    <a:pt x="278895" y="901864"/>
                    <a:pt x="338058" y="740612"/>
                  </a:cubicBezTo>
                  <a:cubicBezTo>
                    <a:pt x="312656" y="732412"/>
                    <a:pt x="292400" y="726464"/>
                    <a:pt x="272463" y="719551"/>
                  </a:cubicBezTo>
                  <a:cubicBezTo>
                    <a:pt x="93848" y="657011"/>
                    <a:pt x="-5830" y="480325"/>
                    <a:pt x="31308" y="291741"/>
                  </a:cubicBezTo>
                  <a:cubicBezTo>
                    <a:pt x="64909" y="120199"/>
                    <a:pt x="237095" y="-11311"/>
                    <a:pt x="412334" y="425"/>
                  </a:cubicBezTo>
                  <a:cubicBezTo>
                    <a:pt x="596255" y="11358"/>
                    <a:pt x="744051" y="156019"/>
                    <a:pt x="758954" y="339651"/>
                  </a:cubicBezTo>
                  <a:cubicBezTo>
                    <a:pt x="792877" y="741255"/>
                    <a:pt x="404456" y="1143502"/>
                    <a:pt x="-524" y="1117297"/>
                  </a:cubicBezTo>
                  <a:close/>
                </a:path>
              </a:pathLst>
            </a:custGeom>
            <a:noFill/>
            <a:ln w="285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sp>
        <p:nvSpPr>
          <p:cNvPr id="13" name="TextBox 12"/>
          <p:cNvSpPr txBox="1"/>
          <p:nvPr/>
        </p:nvSpPr>
        <p:spPr>
          <a:xfrm>
            <a:off x="186732" y="5858539"/>
            <a:ext cx="1971677" cy="400110"/>
          </a:xfrm>
          <a:prstGeom prst="rect">
            <a:avLst/>
          </a:prstGeom>
          <a:noFill/>
        </p:spPr>
        <p:txBody>
          <a:bodyPr wrap="square" rtlCol="0">
            <a:spAutoFit/>
          </a:bodyPr>
          <a:lstStyle/>
          <a:p>
            <a:r>
              <a:rPr lang="en-US" sz="2000" b="1" i="1" dirty="0" smtClean="0">
                <a:latin typeface="Candara" panose="020E0502030303020204" pitchFamily="34" charset="0"/>
              </a:rPr>
              <a:t>LOSS</a:t>
            </a:r>
            <a:endParaRPr lang="en-US" sz="2000" b="1" i="1" dirty="0">
              <a:latin typeface="Candara" panose="020E0502030303020204" pitchFamily="34" charset="0"/>
            </a:endParaRPr>
          </a:p>
        </p:txBody>
      </p:sp>
    </p:spTree>
    <p:extLst>
      <p:ext uri="{BB962C8B-B14F-4D97-AF65-F5344CB8AC3E}">
        <p14:creationId xmlns:p14="http://schemas.microsoft.com/office/powerpoint/2010/main" val="3643280090"/>
      </p:ext>
    </p:extLst>
  </p:cSld>
  <p:clrMapOvr>
    <a:masterClrMapping/>
  </p:clrMapOvr>
  <p:transition spd="slow">
    <p:push dir="u"/>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102"/>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575303804"/>
              </p:ext>
            </p:extLst>
          </p:nvPr>
        </p:nvGraphicFramePr>
        <p:xfrm>
          <a:off x="1729154" y="1229672"/>
          <a:ext cx="8581292" cy="4398656"/>
        </p:xfrm>
        <a:graphic>
          <a:graphicData uri="http://schemas.openxmlformats.org/drawingml/2006/table">
            <a:tbl>
              <a:tblPr firstRow="1" firstCol="1" bandRow="1">
                <a:tableStyleId>{5C22544A-7EE6-4342-B048-85BDC9FD1C3A}</a:tableStyleId>
              </a:tblPr>
              <a:tblGrid>
                <a:gridCol w="2858244">
                  <a:extLst>
                    <a:ext uri="{9D8B030D-6E8A-4147-A177-3AD203B41FA5}">
                      <a16:colId xmlns:a16="http://schemas.microsoft.com/office/drawing/2014/main" val="2426091657"/>
                    </a:ext>
                  </a:extLst>
                </a:gridCol>
                <a:gridCol w="2868084">
                  <a:extLst>
                    <a:ext uri="{9D8B030D-6E8A-4147-A177-3AD203B41FA5}">
                      <a16:colId xmlns:a16="http://schemas.microsoft.com/office/drawing/2014/main" val="4044121856"/>
                    </a:ext>
                  </a:extLst>
                </a:gridCol>
                <a:gridCol w="2854964">
                  <a:extLst>
                    <a:ext uri="{9D8B030D-6E8A-4147-A177-3AD203B41FA5}">
                      <a16:colId xmlns:a16="http://schemas.microsoft.com/office/drawing/2014/main" val="4148106003"/>
                    </a:ext>
                  </a:extLst>
                </a:gridCol>
              </a:tblGrid>
              <a:tr h="1901439">
                <a:tc>
                  <a:txBody>
                    <a:bodyPr/>
                    <a:lstStyle/>
                    <a:p>
                      <a:pPr marL="0" marR="0" algn="ctr">
                        <a:lnSpc>
                          <a:spcPct val="150000"/>
                        </a:lnSpc>
                        <a:spcBef>
                          <a:spcPts val="300"/>
                        </a:spcBef>
                        <a:spcAft>
                          <a:spcPts val="0"/>
                        </a:spcAft>
                      </a:pPr>
                      <a:r>
                        <a:rPr lang="en-US" sz="2000" dirty="0" err="1" smtClean="0">
                          <a:effectLst/>
                          <a:latin typeface="Candara" panose="020E0502030303020204" pitchFamily="34" charset="0"/>
                          <a:ea typeface="Calibri" panose="020F0502020204030204" pitchFamily="34" charset="0"/>
                        </a:rPr>
                        <a:t>Kịch</a:t>
                      </a:r>
                      <a:r>
                        <a:rPr lang="en-US" sz="2000" baseline="0" dirty="0" smtClean="0">
                          <a:effectLst/>
                          <a:latin typeface="Candara" panose="020E0502030303020204" pitchFamily="34" charset="0"/>
                          <a:ea typeface="Calibri" panose="020F0502020204030204" pitchFamily="34" charset="0"/>
                        </a:rPr>
                        <a:t> </a:t>
                      </a:r>
                      <a:r>
                        <a:rPr lang="en-US" sz="2000" baseline="0" dirty="0" err="1" smtClean="0">
                          <a:effectLst/>
                          <a:latin typeface="Candara" panose="020E0502030303020204" pitchFamily="34" charset="0"/>
                          <a:ea typeface="Calibri" panose="020F0502020204030204" pitchFamily="34" charset="0"/>
                        </a:rPr>
                        <a:t>bản</a:t>
                      </a:r>
                      <a:endParaRPr lang="en-US" sz="2000" dirty="0">
                        <a:effectLst/>
                        <a:latin typeface="Candara" panose="020E0502030303020204" pitchFamily="34" charset="0"/>
                        <a:ea typeface="Calibri" panose="020F0502020204030204" pitchFamily="34" charset="0"/>
                      </a:endParaRPr>
                    </a:p>
                  </a:txBody>
                  <a:tcPr marL="107578" marR="107578" marT="0" marB="0" anchor="ctr"/>
                </a:tc>
                <a:tc>
                  <a:txBody>
                    <a:bodyPr/>
                    <a:lstStyle/>
                    <a:p>
                      <a:pPr marL="0" marR="0" algn="ctr">
                        <a:lnSpc>
                          <a:spcPct val="150000"/>
                        </a:lnSpc>
                        <a:spcBef>
                          <a:spcPts val="300"/>
                        </a:spcBef>
                        <a:spcAft>
                          <a:spcPts val="0"/>
                        </a:spcAft>
                      </a:pPr>
                      <a:r>
                        <a:rPr lang="en-US" sz="2000" dirty="0" err="1">
                          <a:effectLst/>
                          <a:latin typeface="Candara" panose="020E0502030303020204" pitchFamily="34" charset="0"/>
                        </a:rPr>
                        <a:t>Mô</a:t>
                      </a:r>
                      <a:r>
                        <a:rPr lang="en-US" sz="2000" dirty="0">
                          <a:effectLst/>
                          <a:latin typeface="Candara" panose="020E0502030303020204" pitchFamily="34" charset="0"/>
                        </a:rPr>
                        <a:t> </a:t>
                      </a:r>
                      <a:r>
                        <a:rPr lang="en-US" sz="2000" dirty="0" err="1">
                          <a:effectLst/>
                          <a:latin typeface="Candara" panose="020E0502030303020204" pitchFamily="34" charset="0"/>
                        </a:rPr>
                        <a:t>hình</a:t>
                      </a:r>
                      <a:endParaRPr lang="en-US" sz="2000" dirty="0">
                        <a:effectLst/>
                        <a:latin typeface="Candara" panose="020E0502030303020204" pitchFamily="34" charset="0"/>
                        <a:ea typeface="Calibri" panose="020F0502020204030204" pitchFamily="34" charset="0"/>
                      </a:endParaRPr>
                    </a:p>
                  </a:txBody>
                  <a:tcPr marL="107578" marR="107578" marT="0" marB="0" anchor="ctr"/>
                </a:tc>
                <a:tc>
                  <a:txBody>
                    <a:bodyPr/>
                    <a:lstStyle/>
                    <a:p>
                      <a:pPr marL="0" marR="0" algn="ctr">
                        <a:lnSpc>
                          <a:spcPct val="150000"/>
                        </a:lnSpc>
                        <a:spcBef>
                          <a:spcPts val="300"/>
                        </a:spcBef>
                        <a:spcAft>
                          <a:spcPts val="0"/>
                        </a:spcAft>
                      </a:pPr>
                      <a:r>
                        <a:rPr lang="en-US" sz="2000" dirty="0" err="1">
                          <a:effectLst/>
                          <a:latin typeface="Candara" panose="020E0502030303020204" pitchFamily="34" charset="0"/>
                        </a:rPr>
                        <a:t>Thời</a:t>
                      </a:r>
                      <a:r>
                        <a:rPr lang="en-US" sz="2000" dirty="0">
                          <a:effectLst/>
                          <a:latin typeface="Candara" panose="020E0502030303020204" pitchFamily="34" charset="0"/>
                        </a:rPr>
                        <a:t> </a:t>
                      </a:r>
                      <a:r>
                        <a:rPr lang="en-US" sz="2000" dirty="0" err="1">
                          <a:effectLst/>
                          <a:latin typeface="Candara" panose="020E0502030303020204" pitchFamily="34" charset="0"/>
                        </a:rPr>
                        <a:t>gian</a:t>
                      </a:r>
                      <a:r>
                        <a:rPr lang="en-US" sz="2000" dirty="0">
                          <a:effectLst/>
                          <a:latin typeface="Candara" panose="020E0502030303020204" pitchFamily="34" charset="0"/>
                        </a:rPr>
                        <a:t> </a:t>
                      </a:r>
                      <a:r>
                        <a:rPr lang="en-US" sz="2000" dirty="0" err="1">
                          <a:effectLst/>
                          <a:latin typeface="Candara" panose="020E0502030303020204" pitchFamily="34" charset="0"/>
                        </a:rPr>
                        <a:t>huấn</a:t>
                      </a:r>
                      <a:r>
                        <a:rPr lang="en-US" sz="2000" dirty="0">
                          <a:effectLst/>
                          <a:latin typeface="Candara" panose="020E0502030303020204" pitchFamily="34" charset="0"/>
                        </a:rPr>
                        <a:t> </a:t>
                      </a:r>
                      <a:r>
                        <a:rPr lang="en-US" sz="2000" dirty="0" err="1">
                          <a:effectLst/>
                          <a:latin typeface="Candara" panose="020E0502030303020204" pitchFamily="34" charset="0"/>
                        </a:rPr>
                        <a:t>luyện</a:t>
                      </a:r>
                      <a:endParaRPr lang="en-US" sz="2000" dirty="0">
                        <a:effectLst/>
                        <a:latin typeface="Candara" panose="020E0502030303020204" pitchFamily="34" charset="0"/>
                        <a:ea typeface="Calibri" panose="020F0502020204030204" pitchFamily="34" charset="0"/>
                      </a:endParaRPr>
                    </a:p>
                  </a:txBody>
                  <a:tcPr marL="107578" marR="107578" marT="0" marB="0" anchor="ctr"/>
                </a:tc>
                <a:extLst>
                  <a:ext uri="{0D108BD9-81ED-4DB2-BD59-A6C34878D82A}">
                    <a16:rowId xmlns:a16="http://schemas.microsoft.com/office/drawing/2014/main" val="4179800152"/>
                  </a:ext>
                </a:extLst>
              </a:tr>
              <a:tr h="813899">
                <a:tc>
                  <a:txBody>
                    <a:bodyPr/>
                    <a:lstStyle/>
                    <a:p>
                      <a:pPr marL="0" marR="0" algn="ctr">
                        <a:lnSpc>
                          <a:spcPct val="150000"/>
                        </a:lnSpc>
                        <a:spcBef>
                          <a:spcPts val="300"/>
                        </a:spcBef>
                        <a:spcAft>
                          <a:spcPts val="0"/>
                        </a:spcAft>
                      </a:pPr>
                      <a:r>
                        <a:rPr lang="en-US" sz="2000" dirty="0" smtClean="0">
                          <a:effectLst/>
                          <a:latin typeface="Candara" panose="020E0502030303020204" pitchFamily="34" charset="0"/>
                          <a:ea typeface="Calibri" panose="020F0502020204030204" pitchFamily="34" charset="0"/>
                        </a:rPr>
                        <a:t>1</a:t>
                      </a:r>
                      <a:endParaRPr lang="en-US" sz="2000" dirty="0">
                        <a:effectLst/>
                        <a:latin typeface="Candara" panose="020E0502030303020204" pitchFamily="34" charset="0"/>
                        <a:ea typeface="Calibri" panose="020F0502020204030204" pitchFamily="34" charset="0"/>
                      </a:endParaRPr>
                    </a:p>
                  </a:txBody>
                  <a:tcPr marL="107578" marR="107578" marT="0" marB="0" anchor="ctr"/>
                </a:tc>
                <a:tc>
                  <a:txBody>
                    <a:bodyPr/>
                    <a:lstStyle/>
                    <a:p>
                      <a:pPr marL="0" marR="0" algn="ctr">
                        <a:lnSpc>
                          <a:spcPct val="150000"/>
                        </a:lnSpc>
                        <a:spcBef>
                          <a:spcPts val="300"/>
                        </a:spcBef>
                        <a:spcAft>
                          <a:spcPts val="0"/>
                        </a:spcAft>
                      </a:pPr>
                      <a:r>
                        <a:rPr lang="en-US" sz="2000" dirty="0" err="1">
                          <a:effectLst/>
                          <a:latin typeface="Candara" panose="020E0502030303020204" pitchFamily="34" charset="0"/>
                        </a:rPr>
                        <a:t>NASNetLarge</a:t>
                      </a:r>
                      <a:endParaRPr lang="en-US" sz="2000" dirty="0">
                        <a:effectLst/>
                        <a:latin typeface="Candara" panose="020E0502030303020204" pitchFamily="34" charset="0"/>
                        <a:ea typeface="Calibri" panose="020F0502020204030204" pitchFamily="34" charset="0"/>
                      </a:endParaRPr>
                    </a:p>
                  </a:txBody>
                  <a:tcPr marL="107578" marR="107578" marT="0" marB="0" anchor="ctr"/>
                </a:tc>
                <a:tc>
                  <a:txBody>
                    <a:bodyPr/>
                    <a:lstStyle/>
                    <a:p>
                      <a:pPr marL="0" marR="0" algn="ctr">
                        <a:lnSpc>
                          <a:spcPct val="150000"/>
                        </a:lnSpc>
                        <a:spcBef>
                          <a:spcPts val="300"/>
                        </a:spcBef>
                        <a:spcAft>
                          <a:spcPts val="0"/>
                        </a:spcAft>
                      </a:pPr>
                      <a:r>
                        <a:rPr lang="en-US" sz="2000" dirty="0">
                          <a:effectLst/>
                          <a:latin typeface="Candara" panose="020E0502030303020204" pitchFamily="34" charset="0"/>
                          <a:ea typeface="Calibri" panose="020F0502020204030204" pitchFamily="34" charset="0"/>
                        </a:rPr>
                        <a:t>~98.2p</a:t>
                      </a:r>
                    </a:p>
                  </a:txBody>
                  <a:tcPr marL="68580" marR="68580" marT="0" marB="0" anchor="ctr"/>
                </a:tc>
                <a:extLst>
                  <a:ext uri="{0D108BD9-81ED-4DB2-BD59-A6C34878D82A}">
                    <a16:rowId xmlns:a16="http://schemas.microsoft.com/office/drawing/2014/main" val="4017449024"/>
                  </a:ext>
                </a:extLst>
              </a:tr>
              <a:tr h="869419">
                <a:tc>
                  <a:txBody>
                    <a:bodyPr/>
                    <a:lstStyle/>
                    <a:p>
                      <a:pPr marL="0" marR="0" algn="ctr">
                        <a:lnSpc>
                          <a:spcPct val="150000"/>
                        </a:lnSpc>
                        <a:spcBef>
                          <a:spcPts val="300"/>
                        </a:spcBef>
                        <a:spcAft>
                          <a:spcPts val="0"/>
                        </a:spcAft>
                      </a:pPr>
                      <a:r>
                        <a:rPr lang="en-US" sz="2000" dirty="0" smtClean="0">
                          <a:effectLst/>
                          <a:latin typeface="Candara" panose="020E0502030303020204" pitchFamily="34" charset="0"/>
                          <a:ea typeface="Calibri" panose="020F0502020204030204" pitchFamily="34" charset="0"/>
                        </a:rPr>
                        <a:t>2</a:t>
                      </a:r>
                      <a:endParaRPr lang="en-US" sz="2000" dirty="0">
                        <a:effectLst/>
                        <a:latin typeface="Candara" panose="020E0502030303020204" pitchFamily="34" charset="0"/>
                        <a:ea typeface="Calibri" panose="020F0502020204030204" pitchFamily="34" charset="0"/>
                      </a:endParaRPr>
                    </a:p>
                  </a:txBody>
                  <a:tcPr marL="107578" marR="107578" marT="0" marB="0" anchor="ctr"/>
                </a:tc>
                <a:tc>
                  <a:txBody>
                    <a:bodyPr/>
                    <a:lstStyle/>
                    <a:p>
                      <a:pPr marL="0" marR="0" algn="ctr">
                        <a:lnSpc>
                          <a:spcPct val="150000"/>
                        </a:lnSpc>
                        <a:spcBef>
                          <a:spcPts val="300"/>
                        </a:spcBef>
                        <a:spcAft>
                          <a:spcPts val="0"/>
                        </a:spcAft>
                      </a:pPr>
                      <a:r>
                        <a:rPr lang="en-US" sz="2000" dirty="0">
                          <a:effectLst/>
                          <a:latin typeface="Candara" panose="020E0502030303020204" pitchFamily="34" charset="0"/>
                        </a:rPr>
                        <a:t>EfficientNetB5</a:t>
                      </a:r>
                      <a:endParaRPr lang="en-US" sz="2000" dirty="0">
                        <a:effectLst/>
                        <a:latin typeface="Candara" panose="020E0502030303020204" pitchFamily="34" charset="0"/>
                        <a:ea typeface="Calibri" panose="020F0502020204030204" pitchFamily="34" charset="0"/>
                      </a:endParaRPr>
                    </a:p>
                  </a:txBody>
                  <a:tcPr marL="107578" marR="107578" marT="0" marB="0" anchor="ctr"/>
                </a:tc>
                <a:tc>
                  <a:txBody>
                    <a:bodyPr/>
                    <a:lstStyle/>
                    <a:p>
                      <a:pPr marL="0" marR="0" algn="ctr">
                        <a:lnSpc>
                          <a:spcPct val="150000"/>
                        </a:lnSpc>
                        <a:spcBef>
                          <a:spcPts val="300"/>
                        </a:spcBef>
                        <a:spcAft>
                          <a:spcPts val="0"/>
                        </a:spcAft>
                      </a:pPr>
                      <a:r>
                        <a:rPr lang="en-US" sz="2000" dirty="0">
                          <a:effectLst/>
                          <a:latin typeface="Candara" panose="020E0502030303020204" pitchFamily="34" charset="0"/>
                          <a:ea typeface="Calibri" panose="020F0502020204030204" pitchFamily="34" charset="0"/>
                        </a:rPr>
                        <a:t>~45.3p</a:t>
                      </a:r>
                    </a:p>
                  </a:txBody>
                  <a:tcPr marL="68580" marR="68580" marT="0" marB="0" anchor="ctr"/>
                </a:tc>
                <a:extLst>
                  <a:ext uri="{0D108BD9-81ED-4DB2-BD59-A6C34878D82A}">
                    <a16:rowId xmlns:a16="http://schemas.microsoft.com/office/drawing/2014/main" val="2990772195"/>
                  </a:ext>
                </a:extLst>
              </a:tr>
              <a:tr h="813899">
                <a:tc>
                  <a:txBody>
                    <a:bodyPr/>
                    <a:lstStyle/>
                    <a:p>
                      <a:pPr marL="0" marR="0" algn="ctr">
                        <a:lnSpc>
                          <a:spcPct val="150000"/>
                        </a:lnSpc>
                        <a:spcBef>
                          <a:spcPts val="300"/>
                        </a:spcBef>
                        <a:spcAft>
                          <a:spcPts val="0"/>
                        </a:spcAft>
                      </a:pPr>
                      <a:r>
                        <a:rPr lang="en-US" sz="2000" dirty="0" smtClean="0">
                          <a:effectLst/>
                          <a:latin typeface="Candara" panose="020E0502030303020204" pitchFamily="34" charset="0"/>
                          <a:ea typeface="Calibri" panose="020F0502020204030204" pitchFamily="34" charset="0"/>
                        </a:rPr>
                        <a:t>3</a:t>
                      </a:r>
                      <a:endParaRPr lang="en-US" sz="2000" dirty="0">
                        <a:effectLst/>
                        <a:latin typeface="Candara" panose="020E0502030303020204" pitchFamily="34" charset="0"/>
                        <a:ea typeface="Calibri" panose="020F0502020204030204" pitchFamily="34" charset="0"/>
                      </a:endParaRPr>
                    </a:p>
                  </a:txBody>
                  <a:tcPr marL="107578" marR="107578" marT="0" marB="0" anchor="ctr"/>
                </a:tc>
                <a:tc>
                  <a:txBody>
                    <a:bodyPr/>
                    <a:lstStyle/>
                    <a:p>
                      <a:pPr marL="0" marR="0" algn="ctr">
                        <a:lnSpc>
                          <a:spcPct val="150000"/>
                        </a:lnSpc>
                        <a:spcBef>
                          <a:spcPts val="300"/>
                        </a:spcBef>
                        <a:spcAft>
                          <a:spcPts val="0"/>
                        </a:spcAft>
                      </a:pPr>
                      <a:r>
                        <a:rPr lang="en-US" sz="2000" dirty="0">
                          <a:effectLst/>
                          <a:latin typeface="Candara" panose="020E0502030303020204" pitchFamily="34" charset="0"/>
                        </a:rPr>
                        <a:t>VGG16</a:t>
                      </a:r>
                      <a:endParaRPr lang="en-US" sz="2000" dirty="0">
                        <a:effectLst/>
                        <a:latin typeface="Candara" panose="020E0502030303020204" pitchFamily="34" charset="0"/>
                        <a:ea typeface="Calibri" panose="020F0502020204030204" pitchFamily="34" charset="0"/>
                      </a:endParaRPr>
                    </a:p>
                  </a:txBody>
                  <a:tcPr marL="107578" marR="107578" marT="0" marB="0" anchor="ctr"/>
                </a:tc>
                <a:tc>
                  <a:txBody>
                    <a:bodyPr/>
                    <a:lstStyle/>
                    <a:p>
                      <a:pPr marL="0" marR="0" algn="ctr">
                        <a:lnSpc>
                          <a:spcPct val="150000"/>
                        </a:lnSpc>
                        <a:spcBef>
                          <a:spcPts val="300"/>
                        </a:spcBef>
                        <a:spcAft>
                          <a:spcPts val="0"/>
                        </a:spcAft>
                      </a:pPr>
                      <a:r>
                        <a:rPr lang="en-US" sz="2000" dirty="0">
                          <a:effectLst/>
                          <a:latin typeface="Candara" panose="020E0502030303020204" pitchFamily="34" charset="0"/>
                          <a:ea typeface="Calibri" panose="020F0502020204030204" pitchFamily="34" charset="0"/>
                        </a:rPr>
                        <a:t>~155.7p</a:t>
                      </a:r>
                    </a:p>
                  </a:txBody>
                  <a:tcPr marL="68580" marR="68580" marT="0" marB="0" anchor="ctr"/>
                </a:tc>
                <a:extLst>
                  <a:ext uri="{0D108BD9-81ED-4DB2-BD59-A6C34878D82A}">
                    <a16:rowId xmlns:a16="http://schemas.microsoft.com/office/drawing/2014/main" val="2305282058"/>
                  </a:ext>
                </a:extLst>
              </a:tr>
            </a:tbl>
          </a:graphicData>
        </a:graphic>
      </p:graphicFrame>
      <p:sp>
        <p:nvSpPr>
          <p:cNvPr id="5" name="TextBox 4"/>
          <p:cNvSpPr txBox="1"/>
          <p:nvPr/>
        </p:nvSpPr>
        <p:spPr>
          <a:xfrm>
            <a:off x="2672863" y="281354"/>
            <a:ext cx="5556738" cy="523220"/>
          </a:xfrm>
          <a:prstGeom prst="rect">
            <a:avLst/>
          </a:prstGeom>
          <a:noFill/>
        </p:spPr>
        <p:txBody>
          <a:bodyPr wrap="square" rtlCol="0">
            <a:spAutoFit/>
          </a:bodyPr>
          <a:lstStyle/>
          <a:p>
            <a:r>
              <a:rPr lang="en-US" sz="2800" b="1" i="1" dirty="0" err="1">
                <a:latin typeface="Candara" panose="020E0502030303020204" pitchFamily="34" charset="0"/>
                <a:ea typeface="Roboto" panose="02000000000000000000" pitchFamily="2" charset="0"/>
              </a:rPr>
              <a:t>Thời</a:t>
            </a:r>
            <a:r>
              <a:rPr lang="en-US" sz="2800" b="1" i="1" dirty="0">
                <a:latin typeface="Candara" panose="020E0502030303020204" pitchFamily="34" charset="0"/>
                <a:ea typeface="Roboto" panose="02000000000000000000" pitchFamily="2" charset="0"/>
              </a:rPr>
              <a:t> </a:t>
            </a:r>
            <a:r>
              <a:rPr lang="en-US" sz="2800" b="1" i="1" dirty="0" err="1">
                <a:latin typeface="Candara" panose="020E0502030303020204" pitchFamily="34" charset="0"/>
                <a:ea typeface="Roboto" panose="02000000000000000000" pitchFamily="2" charset="0"/>
              </a:rPr>
              <a:t>gian</a:t>
            </a:r>
            <a:r>
              <a:rPr lang="en-US" sz="2800" b="1" i="1" dirty="0">
                <a:latin typeface="Candara" panose="020E0502030303020204" pitchFamily="34" charset="0"/>
                <a:ea typeface="Roboto" panose="02000000000000000000" pitchFamily="2" charset="0"/>
              </a:rPr>
              <a:t> </a:t>
            </a:r>
            <a:r>
              <a:rPr lang="en-US" sz="2800" b="1" i="1" dirty="0" err="1">
                <a:latin typeface="Candara" panose="020E0502030303020204" pitchFamily="34" charset="0"/>
                <a:ea typeface="Roboto" panose="02000000000000000000" pitchFamily="2" charset="0"/>
              </a:rPr>
              <a:t>huấn</a:t>
            </a:r>
            <a:r>
              <a:rPr lang="en-US" sz="2800" b="1" i="1" dirty="0">
                <a:latin typeface="Candara" panose="020E0502030303020204" pitchFamily="34" charset="0"/>
                <a:ea typeface="Roboto" panose="02000000000000000000" pitchFamily="2" charset="0"/>
              </a:rPr>
              <a:t> </a:t>
            </a:r>
            <a:r>
              <a:rPr lang="en-US" sz="2800" b="1" i="1" dirty="0" err="1">
                <a:latin typeface="Candara" panose="020E0502030303020204" pitchFamily="34" charset="0"/>
                <a:ea typeface="Roboto" panose="02000000000000000000" pitchFamily="2" charset="0"/>
              </a:rPr>
              <a:t>luyện</a:t>
            </a:r>
            <a:endParaRPr lang="en-US" sz="2800" b="1" dirty="0">
              <a:latin typeface="Candara" panose="020E0502030303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077"/>
        <p:cNvGrpSpPr/>
        <p:nvPr/>
      </p:nvGrpSpPr>
      <p:grpSpPr>
        <a:xfrm>
          <a:off x="0" y="0"/>
          <a:ext cx="0" cy="0"/>
          <a:chOff x="0" y="0"/>
          <a:chExt cx="0" cy="0"/>
        </a:xfrm>
      </p:grpSpPr>
      <p:grpSp>
        <p:nvGrpSpPr>
          <p:cNvPr id="1080" name="Google Shape;1080;p27"/>
          <p:cNvGrpSpPr/>
          <p:nvPr/>
        </p:nvGrpSpPr>
        <p:grpSpPr>
          <a:xfrm rot="10800000">
            <a:off x="5477068" y="347501"/>
            <a:ext cx="1237846" cy="872004"/>
            <a:chOff x="621403" y="597265"/>
            <a:chExt cx="1588204" cy="1118814"/>
          </a:xfrm>
        </p:grpSpPr>
        <p:sp>
          <p:nvSpPr>
            <p:cNvPr id="1081" name="Google Shape;1081;p27"/>
            <p:cNvSpPr/>
            <p:nvPr/>
          </p:nvSpPr>
          <p:spPr>
            <a:xfrm>
              <a:off x="1448058" y="597265"/>
              <a:ext cx="761549" cy="1118814"/>
            </a:xfrm>
            <a:custGeom>
              <a:avLst/>
              <a:gdLst/>
              <a:ahLst/>
              <a:cxnLst/>
              <a:rect l="l" t="t" r="r" b="b"/>
              <a:pathLst>
                <a:path w="761549" h="1118814" extrusionOk="0">
                  <a:moveTo>
                    <a:pt x="-524" y="1117297"/>
                  </a:moveTo>
                  <a:lnTo>
                    <a:pt x="-524" y="996558"/>
                  </a:lnTo>
                  <a:cubicBezTo>
                    <a:pt x="160246" y="977266"/>
                    <a:pt x="278895" y="901864"/>
                    <a:pt x="338058" y="740612"/>
                  </a:cubicBezTo>
                  <a:cubicBezTo>
                    <a:pt x="312656" y="732412"/>
                    <a:pt x="292400" y="726464"/>
                    <a:pt x="272463" y="719551"/>
                  </a:cubicBezTo>
                  <a:cubicBezTo>
                    <a:pt x="93848" y="657011"/>
                    <a:pt x="-5830" y="480325"/>
                    <a:pt x="31308" y="291741"/>
                  </a:cubicBezTo>
                  <a:cubicBezTo>
                    <a:pt x="64909" y="120199"/>
                    <a:pt x="237095" y="-11311"/>
                    <a:pt x="412334" y="425"/>
                  </a:cubicBezTo>
                  <a:cubicBezTo>
                    <a:pt x="596255" y="11358"/>
                    <a:pt x="744051" y="156019"/>
                    <a:pt x="758954" y="339651"/>
                  </a:cubicBezTo>
                  <a:cubicBezTo>
                    <a:pt x="792877" y="741255"/>
                    <a:pt x="404456" y="1143502"/>
                    <a:pt x="-524" y="1117297"/>
                  </a:cubicBezTo>
                  <a:close/>
                </a:path>
              </a:pathLst>
            </a:custGeom>
            <a:noFill/>
            <a:ln w="285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082" name="Google Shape;1082;p27"/>
            <p:cNvSpPr/>
            <p:nvPr/>
          </p:nvSpPr>
          <p:spPr>
            <a:xfrm>
              <a:off x="621403" y="597265"/>
              <a:ext cx="761549" cy="1118814"/>
            </a:xfrm>
            <a:custGeom>
              <a:avLst/>
              <a:gdLst/>
              <a:ahLst/>
              <a:cxnLst/>
              <a:rect l="l" t="t" r="r" b="b"/>
              <a:pathLst>
                <a:path w="761549" h="1118814" extrusionOk="0">
                  <a:moveTo>
                    <a:pt x="-524" y="1117297"/>
                  </a:moveTo>
                  <a:lnTo>
                    <a:pt x="-524" y="996558"/>
                  </a:lnTo>
                  <a:cubicBezTo>
                    <a:pt x="160246" y="977266"/>
                    <a:pt x="278895" y="901864"/>
                    <a:pt x="338058" y="740612"/>
                  </a:cubicBezTo>
                  <a:cubicBezTo>
                    <a:pt x="312656" y="732412"/>
                    <a:pt x="292400" y="726464"/>
                    <a:pt x="272463" y="719551"/>
                  </a:cubicBezTo>
                  <a:cubicBezTo>
                    <a:pt x="93848" y="657011"/>
                    <a:pt x="-5830" y="480325"/>
                    <a:pt x="31308" y="291741"/>
                  </a:cubicBezTo>
                  <a:cubicBezTo>
                    <a:pt x="64909" y="120199"/>
                    <a:pt x="237095" y="-11311"/>
                    <a:pt x="412334" y="425"/>
                  </a:cubicBezTo>
                  <a:cubicBezTo>
                    <a:pt x="596255" y="11358"/>
                    <a:pt x="744051" y="156019"/>
                    <a:pt x="758954" y="339651"/>
                  </a:cubicBezTo>
                  <a:cubicBezTo>
                    <a:pt x="792877" y="741255"/>
                    <a:pt x="404456" y="1143502"/>
                    <a:pt x="-524" y="1117297"/>
                  </a:cubicBezTo>
                  <a:close/>
                </a:path>
              </a:pathLst>
            </a:custGeom>
            <a:noFill/>
            <a:ln w="285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graphicFrame>
        <p:nvGraphicFramePr>
          <p:cNvPr id="5" name="Chart 4"/>
          <p:cNvGraphicFramePr/>
          <p:nvPr>
            <p:extLst>
              <p:ext uri="{D42A27DB-BD31-4B8C-83A1-F6EECF244321}">
                <p14:modId xmlns:p14="http://schemas.microsoft.com/office/powerpoint/2010/main" val="3393126877"/>
              </p:ext>
            </p:extLst>
          </p:nvPr>
        </p:nvGraphicFramePr>
        <p:xfrm>
          <a:off x="2032000" y="719667"/>
          <a:ext cx="8128000" cy="5418667"/>
        </p:xfrm>
        <a:graphic>
          <a:graphicData uri="http://schemas.openxmlformats.org/drawingml/2006/chart">
            <c:chart xmlns:c="http://schemas.openxmlformats.org/drawingml/2006/chart" xmlns:r="http://schemas.openxmlformats.org/officeDocument/2006/relationships" r:id="rId3"/>
          </a:graphicData>
        </a:graphic>
      </p:graphicFrame>
      <p:sp>
        <p:nvSpPr>
          <p:cNvPr id="2" name="TextBox 1"/>
          <p:cNvSpPr txBox="1"/>
          <p:nvPr/>
        </p:nvSpPr>
        <p:spPr>
          <a:xfrm>
            <a:off x="281354" y="698554"/>
            <a:ext cx="8335108" cy="520951"/>
          </a:xfrm>
          <a:prstGeom prst="rect">
            <a:avLst/>
          </a:prstGeom>
          <a:noFill/>
        </p:spPr>
        <p:txBody>
          <a:bodyPr wrap="square" rtlCol="0">
            <a:spAutoFit/>
          </a:bodyPr>
          <a:lstStyle/>
          <a:p>
            <a:r>
              <a:rPr lang="en-US" sz="2800" b="1" i="1" dirty="0" err="1">
                <a:latin typeface="Candara" panose="020E0502030303020204" pitchFamily="34" charset="0"/>
              </a:rPr>
              <a:t>Biểu</a:t>
            </a:r>
            <a:r>
              <a:rPr lang="en-US" sz="2800" b="1" i="1" dirty="0">
                <a:latin typeface="Candara" panose="020E0502030303020204" pitchFamily="34" charset="0"/>
              </a:rPr>
              <a:t> </a:t>
            </a:r>
            <a:r>
              <a:rPr lang="en-US" sz="2800" b="1" i="1" dirty="0" err="1">
                <a:latin typeface="Candara" panose="020E0502030303020204" pitchFamily="34" charset="0"/>
              </a:rPr>
              <a:t>đồ</a:t>
            </a:r>
            <a:r>
              <a:rPr lang="en-US" sz="2800" b="1" i="1" dirty="0">
                <a:latin typeface="Candara" panose="020E0502030303020204" pitchFamily="34" charset="0"/>
              </a:rPr>
              <a:t> so </a:t>
            </a:r>
            <a:r>
              <a:rPr lang="en-US" sz="2800" b="1" i="1" dirty="0" err="1" smtClean="0">
                <a:latin typeface="Candara" panose="020E0502030303020204" pitchFamily="34" charset="0"/>
              </a:rPr>
              <a:t>sánh</a:t>
            </a:r>
            <a:r>
              <a:rPr lang="en-US" sz="2800" b="1" i="1" dirty="0" smtClean="0">
                <a:latin typeface="Candara" panose="020E0502030303020204" pitchFamily="34" charset="0"/>
              </a:rPr>
              <a:t> Accuracy &amp; Loss </a:t>
            </a:r>
            <a:r>
              <a:rPr lang="en-US" sz="2800" b="1" i="1" dirty="0" err="1" smtClean="0">
                <a:latin typeface="Candara" panose="020E0502030303020204" pitchFamily="34" charset="0"/>
              </a:rPr>
              <a:t>của</a:t>
            </a:r>
            <a:r>
              <a:rPr lang="en-US" sz="2800" b="1" i="1" dirty="0" smtClean="0">
                <a:latin typeface="Candara" panose="020E0502030303020204" pitchFamily="34" charset="0"/>
              </a:rPr>
              <a:t> 3 </a:t>
            </a:r>
            <a:r>
              <a:rPr lang="en-US" sz="2800" b="1" i="1" dirty="0" err="1" smtClean="0">
                <a:latin typeface="Candara" panose="020E0502030303020204" pitchFamily="34" charset="0"/>
              </a:rPr>
              <a:t>mô</a:t>
            </a:r>
            <a:r>
              <a:rPr lang="en-US" sz="2800" b="1" i="1" dirty="0" smtClean="0">
                <a:latin typeface="Candara" panose="020E0502030303020204" pitchFamily="34" charset="0"/>
              </a:rPr>
              <a:t> </a:t>
            </a:r>
            <a:r>
              <a:rPr lang="en-US" sz="2800" b="1" i="1" dirty="0" err="1" smtClean="0">
                <a:latin typeface="Candara" panose="020E0502030303020204" pitchFamily="34" charset="0"/>
              </a:rPr>
              <a:t>hình</a:t>
            </a:r>
            <a:endParaRPr lang="en-US" sz="2800" b="1" i="1" dirty="0">
              <a:latin typeface="Candara" panose="020E0502030303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reveal/>
      </p:transition>
    </mc:Choice>
    <mc:Fallback>
      <p:transition spd="slow">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077"/>
        <p:cNvGrpSpPr/>
        <p:nvPr/>
      </p:nvGrpSpPr>
      <p:grpSpPr>
        <a:xfrm>
          <a:off x="0" y="0"/>
          <a:ext cx="0" cy="0"/>
          <a:chOff x="0" y="0"/>
          <a:chExt cx="0" cy="0"/>
        </a:xfrm>
      </p:grpSpPr>
      <p:grpSp>
        <p:nvGrpSpPr>
          <p:cNvPr id="1080" name="Google Shape;1080;p27"/>
          <p:cNvGrpSpPr/>
          <p:nvPr/>
        </p:nvGrpSpPr>
        <p:grpSpPr>
          <a:xfrm rot="10800000">
            <a:off x="5477068" y="347501"/>
            <a:ext cx="1237846" cy="872004"/>
            <a:chOff x="621403" y="597265"/>
            <a:chExt cx="1588204" cy="1118814"/>
          </a:xfrm>
        </p:grpSpPr>
        <p:sp>
          <p:nvSpPr>
            <p:cNvPr id="1081" name="Google Shape;1081;p27"/>
            <p:cNvSpPr/>
            <p:nvPr/>
          </p:nvSpPr>
          <p:spPr>
            <a:xfrm>
              <a:off x="1448058" y="597265"/>
              <a:ext cx="761549" cy="1118814"/>
            </a:xfrm>
            <a:custGeom>
              <a:avLst/>
              <a:gdLst/>
              <a:ahLst/>
              <a:cxnLst/>
              <a:rect l="l" t="t" r="r" b="b"/>
              <a:pathLst>
                <a:path w="761549" h="1118814" extrusionOk="0">
                  <a:moveTo>
                    <a:pt x="-524" y="1117297"/>
                  </a:moveTo>
                  <a:lnTo>
                    <a:pt x="-524" y="996558"/>
                  </a:lnTo>
                  <a:cubicBezTo>
                    <a:pt x="160246" y="977266"/>
                    <a:pt x="278895" y="901864"/>
                    <a:pt x="338058" y="740612"/>
                  </a:cubicBezTo>
                  <a:cubicBezTo>
                    <a:pt x="312656" y="732412"/>
                    <a:pt x="292400" y="726464"/>
                    <a:pt x="272463" y="719551"/>
                  </a:cubicBezTo>
                  <a:cubicBezTo>
                    <a:pt x="93848" y="657011"/>
                    <a:pt x="-5830" y="480325"/>
                    <a:pt x="31308" y="291741"/>
                  </a:cubicBezTo>
                  <a:cubicBezTo>
                    <a:pt x="64909" y="120199"/>
                    <a:pt x="237095" y="-11311"/>
                    <a:pt x="412334" y="425"/>
                  </a:cubicBezTo>
                  <a:cubicBezTo>
                    <a:pt x="596255" y="11358"/>
                    <a:pt x="744051" y="156019"/>
                    <a:pt x="758954" y="339651"/>
                  </a:cubicBezTo>
                  <a:cubicBezTo>
                    <a:pt x="792877" y="741255"/>
                    <a:pt x="404456" y="1143502"/>
                    <a:pt x="-524" y="1117297"/>
                  </a:cubicBezTo>
                  <a:close/>
                </a:path>
              </a:pathLst>
            </a:custGeom>
            <a:noFill/>
            <a:ln w="285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082" name="Google Shape;1082;p27"/>
            <p:cNvSpPr/>
            <p:nvPr/>
          </p:nvSpPr>
          <p:spPr>
            <a:xfrm>
              <a:off x="621403" y="597265"/>
              <a:ext cx="761549" cy="1118814"/>
            </a:xfrm>
            <a:custGeom>
              <a:avLst/>
              <a:gdLst/>
              <a:ahLst/>
              <a:cxnLst/>
              <a:rect l="l" t="t" r="r" b="b"/>
              <a:pathLst>
                <a:path w="761549" h="1118814" extrusionOk="0">
                  <a:moveTo>
                    <a:pt x="-524" y="1117297"/>
                  </a:moveTo>
                  <a:lnTo>
                    <a:pt x="-524" y="996558"/>
                  </a:lnTo>
                  <a:cubicBezTo>
                    <a:pt x="160246" y="977266"/>
                    <a:pt x="278895" y="901864"/>
                    <a:pt x="338058" y="740612"/>
                  </a:cubicBezTo>
                  <a:cubicBezTo>
                    <a:pt x="312656" y="732412"/>
                    <a:pt x="292400" y="726464"/>
                    <a:pt x="272463" y="719551"/>
                  </a:cubicBezTo>
                  <a:cubicBezTo>
                    <a:pt x="93848" y="657011"/>
                    <a:pt x="-5830" y="480325"/>
                    <a:pt x="31308" y="291741"/>
                  </a:cubicBezTo>
                  <a:cubicBezTo>
                    <a:pt x="64909" y="120199"/>
                    <a:pt x="237095" y="-11311"/>
                    <a:pt x="412334" y="425"/>
                  </a:cubicBezTo>
                  <a:cubicBezTo>
                    <a:pt x="596255" y="11358"/>
                    <a:pt x="744051" y="156019"/>
                    <a:pt x="758954" y="339651"/>
                  </a:cubicBezTo>
                  <a:cubicBezTo>
                    <a:pt x="792877" y="741255"/>
                    <a:pt x="404456" y="1143502"/>
                    <a:pt x="-524" y="1117297"/>
                  </a:cubicBezTo>
                  <a:close/>
                </a:path>
              </a:pathLst>
            </a:custGeom>
            <a:noFill/>
            <a:ln w="285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sp>
        <p:nvSpPr>
          <p:cNvPr id="2" name="TextBox 1"/>
          <p:cNvSpPr txBox="1"/>
          <p:nvPr/>
        </p:nvSpPr>
        <p:spPr>
          <a:xfrm>
            <a:off x="3522562" y="5093595"/>
            <a:ext cx="6107575" cy="523220"/>
          </a:xfrm>
          <a:prstGeom prst="rect">
            <a:avLst/>
          </a:prstGeom>
          <a:noFill/>
        </p:spPr>
        <p:txBody>
          <a:bodyPr wrap="square" rtlCol="0">
            <a:spAutoFit/>
          </a:bodyPr>
          <a:lstStyle/>
          <a:p>
            <a:r>
              <a:rPr lang="en-US" sz="2800" b="1" i="1" dirty="0" err="1" smtClean="0">
                <a:latin typeface="Candara" panose="020E0502030303020204" pitchFamily="34" charset="0"/>
              </a:rPr>
              <a:t>Kết</a:t>
            </a:r>
            <a:r>
              <a:rPr lang="en-US" sz="2800" b="1" i="1" dirty="0" smtClean="0">
                <a:latin typeface="Candara" panose="020E0502030303020204" pitchFamily="34" charset="0"/>
              </a:rPr>
              <a:t> </a:t>
            </a:r>
            <a:r>
              <a:rPr lang="en-US" sz="2800" b="1" i="1" dirty="0" err="1" smtClean="0">
                <a:latin typeface="Candara" panose="020E0502030303020204" pitchFamily="34" charset="0"/>
              </a:rPr>
              <a:t>quả</a:t>
            </a:r>
            <a:r>
              <a:rPr lang="en-US" sz="2800" b="1" i="1" dirty="0" smtClean="0">
                <a:latin typeface="Candara" panose="020E0502030303020204" pitchFamily="34" charset="0"/>
              </a:rPr>
              <a:t> </a:t>
            </a:r>
            <a:r>
              <a:rPr lang="en-US" sz="2800" b="1" i="1" dirty="0" err="1" smtClean="0">
                <a:latin typeface="Candara" panose="020E0502030303020204" pitchFamily="34" charset="0"/>
              </a:rPr>
              <a:t>phân</a:t>
            </a:r>
            <a:r>
              <a:rPr lang="en-US" sz="2800" b="1" i="1" dirty="0" smtClean="0">
                <a:latin typeface="Candara" panose="020E0502030303020204" pitchFamily="34" charset="0"/>
              </a:rPr>
              <a:t> </a:t>
            </a:r>
            <a:r>
              <a:rPr lang="en-US" sz="2800" b="1" i="1" dirty="0" err="1" smtClean="0">
                <a:latin typeface="Candara" panose="020E0502030303020204" pitchFamily="34" charset="0"/>
              </a:rPr>
              <a:t>loại</a:t>
            </a:r>
            <a:r>
              <a:rPr lang="en-US" sz="2800" b="1" i="1" dirty="0" smtClean="0">
                <a:latin typeface="Candara" panose="020E0502030303020204" pitchFamily="34" charset="0"/>
              </a:rPr>
              <a:t> </a:t>
            </a:r>
            <a:r>
              <a:rPr lang="en-US" sz="2800" b="1" i="1" dirty="0" err="1" smtClean="0">
                <a:latin typeface="Candara" panose="020E0502030303020204" pitchFamily="34" charset="0"/>
              </a:rPr>
              <a:t>tế</a:t>
            </a:r>
            <a:r>
              <a:rPr lang="en-US" sz="2800" b="1" i="1" dirty="0" smtClean="0">
                <a:latin typeface="Candara" panose="020E0502030303020204" pitchFamily="34" charset="0"/>
              </a:rPr>
              <a:t> </a:t>
            </a:r>
            <a:r>
              <a:rPr lang="en-US" sz="2800" b="1" i="1" dirty="0" err="1" smtClean="0">
                <a:latin typeface="Candara" panose="020E0502030303020204" pitchFamily="34" charset="0"/>
              </a:rPr>
              <a:t>bào</a:t>
            </a:r>
            <a:r>
              <a:rPr lang="en-US" sz="2800" b="1" i="1" dirty="0" smtClean="0">
                <a:latin typeface="Candara" panose="020E0502030303020204" pitchFamily="34" charset="0"/>
              </a:rPr>
              <a:t> </a:t>
            </a:r>
            <a:r>
              <a:rPr lang="en-US" sz="2800" b="1" i="1" dirty="0" err="1" smtClean="0">
                <a:latin typeface="Candara" panose="020E0502030303020204" pitchFamily="34" charset="0"/>
              </a:rPr>
              <a:t>bạch</a:t>
            </a:r>
            <a:r>
              <a:rPr lang="en-US" sz="2800" b="1" i="1" dirty="0" smtClean="0">
                <a:latin typeface="Candara" panose="020E0502030303020204" pitchFamily="34" charset="0"/>
              </a:rPr>
              <a:t> </a:t>
            </a:r>
            <a:r>
              <a:rPr lang="en-US" sz="2800" b="1" i="1" dirty="0" err="1" smtClean="0">
                <a:latin typeface="Candara" panose="020E0502030303020204" pitchFamily="34" charset="0"/>
              </a:rPr>
              <a:t>cầu</a:t>
            </a:r>
            <a:endParaRPr lang="en-US" sz="2800" b="1" i="1" dirty="0">
              <a:latin typeface="Candara" panose="020E0502030303020204" pitchFamily="34" charset="0"/>
            </a:endParaRPr>
          </a:p>
        </p:txBody>
      </p:sp>
      <p:pic>
        <p:nvPicPr>
          <p:cNvPr id="5" name="Picture 4"/>
          <p:cNvPicPr>
            <a:picLocks noChangeAspect="1"/>
          </p:cNvPicPr>
          <p:nvPr/>
        </p:nvPicPr>
        <p:blipFill>
          <a:blip r:embed="rId3"/>
          <a:stretch>
            <a:fillRect/>
          </a:stretch>
        </p:blipFill>
        <p:spPr>
          <a:xfrm>
            <a:off x="595813" y="2116432"/>
            <a:ext cx="2579411" cy="2516112"/>
          </a:xfrm>
          <a:prstGeom prst="rect">
            <a:avLst/>
          </a:prstGeom>
        </p:spPr>
      </p:pic>
      <p:sp>
        <p:nvSpPr>
          <p:cNvPr id="6" name="Rectangle 5"/>
          <p:cNvSpPr/>
          <p:nvPr/>
        </p:nvSpPr>
        <p:spPr>
          <a:xfrm>
            <a:off x="6988540" y="2000807"/>
            <a:ext cx="1152880" cy="523220"/>
          </a:xfrm>
          <a:prstGeom prst="rect">
            <a:avLst/>
          </a:prstGeom>
        </p:spPr>
        <p:txBody>
          <a:bodyPr wrap="none">
            <a:spAutoFit/>
          </a:bodyPr>
          <a:lstStyle/>
          <a:p>
            <a:pPr lvl="0"/>
            <a:r>
              <a:rPr lang="en-US" sz="2800" dirty="0" smtClean="0">
                <a:latin typeface="Candara" panose="020E0502030303020204" pitchFamily="34" charset="0"/>
              </a:rPr>
              <a:t>VGG16</a:t>
            </a:r>
          </a:p>
        </p:txBody>
      </p:sp>
      <p:sp>
        <p:nvSpPr>
          <p:cNvPr id="11" name="Rectangle 10"/>
          <p:cNvSpPr/>
          <p:nvPr/>
        </p:nvSpPr>
        <p:spPr>
          <a:xfrm>
            <a:off x="8882380" y="1873202"/>
            <a:ext cx="2382383" cy="671851"/>
          </a:xfrm>
          <a:prstGeom prst="rect">
            <a:avLst/>
          </a:prstGeom>
        </p:spPr>
        <p:txBody>
          <a:bodyPr wrap="none">
            <a:spAutoFit/>
          </a:bodyPr>
          <a:lstStyle/>
          <a:p>
            <a:pPr algn="ctr">
              <a:lnSpc>
                <a:spcPct val="150000"/>
              </a:lnSpc>
              <a:spcBef>
                <a:spcPts val="300"/>
              </a:spcBef>
            </a:pPr>
            <a:r>
              <a:rPr lang="en-US" sz="2800" dirty="0">
                <a:latin typeface="Candara" panose="020E0502030303020204" pitchFamily="34" charset="0"/>
              </a:rPr>
              <a:t>EfficientNetB5</a:t>
            </a:r>
            <a:endParaRPr lang="en-US" sz="2800" dirty="0">
              <a:latin typeface="Candara" panose="020E0502030303020204" pitchFamily="34" charset="0"/>
              <a:ea typeface="Calibri" panose="020F0502020204030204" pitchFamily="34" charset="0"/>
            </a:endParaRPr>
          </a:p>
        </p:txBody>
      </p:sp>
      <p:sp>
        <p:nvSpPr>
          <p:cNvPr id="7" name="Rectangle 6"/>
          <p:cNvSpPr/>
          <p:nvPr/>
        </p:nvSpPr>
        <p:spPr>
          <a:xfrm>
            <a:off x="4042401" y="1809244"/>
            <a:ext cx="2244525" cy="671851"/>
          </a:xfrm>
          <a:prstGeom prst="rect">
            <a:avLst/>
          </a:prstGeom>
        </p:spPr>
        <p:txBody>
          <a:bodyPr wrap="none">
            <a:spAutoFit/>
          </a:bodyPr>
          <a:lstStyle/>
          <a:p>
            <a:pPr algn="ctr">
              <a:lnSpc>
                <a:spcPct val="150000"/>
              </a:lnSpc>
              <a:spcBef>
                <a:spcPts val="300"/>
              </a:spcBef>
            </a:pPr>
            <a:r>
              <a:rPr lang="en-US" sz="2800" dirty="0" err="1">
                <a:latin typeface="Candara" panose="020E0502030303020204" pitchFamily="34" charset="0"/>
              </a:rPr>
              <a:t>NASNetLarge</a:t>
            </a:r>
            <a:endParaRPr lang="en-US" sz="2800" dirty="0">
              <a:latin typeface="Candara" panose="020E0502030303020204" pitchFamily="34" charset="0"/>
              <a:ea typeface="Calibri" panose="020F0502020204030204" pitchFamily="34" charset="0"/>
            </a:endParaRPr>
          </a:p>
        </p:txBody>
      </p:sp>
      <p:sp>
        <p:nvSpPr>
          <p:cNvPr id="13" name="Rectangle 12"/>
          <p:cNvSpPr/>
          <p:nvPr/>
        </p:nvSpPr>
        <p:spPr>
          <a:xfrm>
            <a:off x="1109504" y="4587303"/>
            <a:ext cx="1552027" cy="506292"/>
          </a:xfrm>
          <a:prstGeom prst="rect">
            <a:avLst/>
          </a:prstGeom>
        </p:spPr>
        <p:txBody>
          <a:bodyPr wrap="none">
            <a:spAutoFit/>
          </a:bodyPr>
          <a:lstStyle/>
          <a:p>
            <a:pPr algn="ctr">
              <a:lnSpc>
                <a:spcPct val="150000"/>
              </a:lnSpc>
              <a:spcBef>
                <a:spcPts val="300"/>
              </a:spcBef>
            </a:pPr>
            <a:r>
              <a:rPr lang="en-US" sz="2000" dirty="0">
                <a:latin typeface="Candara" panose="020E0502030303020204" pitchFamily="34" charset="0"/>
              </a:rPr>
              <a:t>EOSINOPHIL</a:t>
            </a:r>
            <a:endParaRPr lang="en-US" sz="2000" dirty="0">
              <a:latin typeface="Candara" panose="020E0502030303020204" pitchFamily="34" charset="0"/>
              <a:ea typeface="Calibri" panose="020F0502020204030204" pitchFamily="34" charset="0"/>
            </a:endParaRPr>
          </a:p>
        </p:txBody>
      </p:sp>
      <p:pic>
        <p:nvPicPr>
          <p:cNvPr id="18" name="Picture 17"/>
          <p:cNvPicPr>
            <a:picLocks noChangeAspect="1"/>
          </p:cNvPicPr>
          <p:nvPr/>
        </p:nvPicPr>
        <p:blipFill>
          <a:blip r:embed="rId3"/>
          <a:stretch>
            <a:fillRect/>
          </a:stretch>
        </p:blipFill>
        <p:spPr>
          <a:xfrm>
            <a:off x="4330576" y="2501068"/>
            <a:ext cx="1790787" cy="1746841"/>
          </a:xfrm>
          <a:prstGeom prst="rect">
            <a:avLst/>
          </a:prstGeom>
        </p:spPr>
      </p:pic>
      <p:pic>
        <p:nvPicPr>
          <p:cNvPr id="19" name="Picture 18"/>
          <p:cNvPicPr>
            <a:picLocks noChangeAspect="1"/>
          </p:cNvPicPr>
          <p:nvPr/>
        </p:nvPicPr>
        <p:blipFill>
          <a:blip r:embed="rId3"/>
          <a:stretch>
            <a:fillRect/>
          </a:stretch>
        </p:blipFill>
        <p:spPr>
          <a:xfrm>
            <a:off x="6714914" y="2511531"/>
            <a:ext cx="1790787" cy="1746841"/>
          </a:xfrm>
          <a:prstGeom prst="rect">
            <a:avLst/>
          </a:prstGeom>
        </p:spPr>
      </p:pic>
      <p:pic>
        <p:nvPicPr>
          <p:cNvPr id="20" name="Picture 19"/>
          <p:cNvPicPr>
            <a:picLocks noChangeAspect="1"/>
          </p:cNvPicPr>
          <p:nvPr/>
        </p:nvPicPr>
        <p:blipFill>
          <a:blip r:embed="rId3"/>
          <a:stretch>
            <a:fillRect/>
          </a:stretch>
        </p:blipFill>
        <p:spPr>
          <a:xfrm>
            <a:off x="9297469" y="2517479"/>
            <a:ext cx="1790787" cy="1746841"/>
          </a:xfrm>
          <a:prstGeom prst="rect">
            <a:avLst/>
          </a:prstGeom>
        </p:spPr>
      </p:pic>
      <p:sp>
        <p:nvSpPr>
          <p:cNvPr id="15" name="Right Arrow 14"/>
          <p:cNvSpPr/>
          <p:nvPr/>
        </p:nvSpPr>
        <p:spPr>
          <a:xfrm>
            <a:off x="3152133" y="3016088"/>
            <a:ext cx="1169783" cy="654437"/>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1" name="Rectangle 20"/>
          <p:cNvSpPr/>
          <p:nvPr/>
        </p:nvSpPr>
        <p:spPr>
          <a:xfrm>
            <a:off x="4290968" y="4257579"/>
            <a:ext cx="1632178" cy="506292"/>
          </a:xfrm>
          <a:prstGeom prst="rect">
            <a:avLst/>
          </a:prstGeom>
        </p:spPr>
        <p:txBody>
          <a:bodyPr wrap="none">
            <a:spAutoFit/>
          </a:bodyPr>
          <a:lstStyle/>
          <a:p>
            <a:pPr algn="ctr">
              <a:lnSpc>
                <a:spcPct val="150000"/>
              </a:lnSpc>
              <a:spcBef>
                <a:spcPts val="300"/>
              </a:spcBef>
            </a:pPr>
            <a:r>
              <a:rPr lang="en-US" sz="2000" dirty="0" smtClean="0">
                <a:latin typeface="Candara" panose="020E0502030303020204" pitchFamily="34" charset="0"/>
                <a:ea typeface="Calibri" panose="020F0502020204030204" pitchFamily="34" charset="0"/>
              </a:rPr>
              <a:t>NEUTROPHIL</a:t>
            </a:r>
            <a:endParaRPr lang="en-US" sz="2000" dirty="0">
              <a:latin typeface="Candara" panose="020E0502030303020204" pitchFamily="34" charset="0"/>
              <a:ea typeface="Calibri" panose="020F0502020204030204" pitchFamily="34" charset="0"/>
            </a:endParaRPr>
          </a:p>
        </p:txBody>
      </p:sp>
      <p:sp>
        <p:nvSpPr>
          <p:cNvPr id="22" name="Rectangle 21"/>
          <p:cNvSpPr/>
          <p:nvPr/>
        </p:nvSpPr>
        <p:spPr>
          <a:xfrm>
            <a:off x="6953674" y="4264532"/>
            <a:ext cx="1552027" cy="506292"/>
          </a:xfrm>
          <a:prstGeom prst="rect">
            <a:avLst/>
          </a:prstGeom>
        </p:spPr>
        <p:txBody>
          <a:bodyPr wrap="none">
            <a:spAutoFit/>
          </a:bodyPr>
          <a:lstStyle/>
          <a:p>
            <a:pPr algn="ctr">
              <a:lnSpc>
                <a:spcPct val="150000"/>
              </a:lnSpc>
              <a:spcBef>
                <a:spcPts val="300"/>
              </a:spcBef>
            </a:pPr>
            <a:r>
              <a:rPr lang="en-US" sz="2000" dirty="0">
                <a:latin typeface="Candara" panose="020E0502030303020204" pitchFamily="34" charset="0"/>
              </a:rPr>
              <a:t>EOSINOPHIL</a:t>
            </a:r>
            <a:endParaRPr lang="en-US" sz="2000" dirty="0">
              <a:latin typeface="Candara" panose="020E0502030303020204" pitchFamily="34" charset="0"/>
              <a:ea typeface="Calibri" panose="020F0502020204030204" pitchFamily="34" charset="0"/>
            </a:endParaRPr>
          </a:p>
        </p:txBody>
      </p:sp>
      <p:sp>
        <p:nvSpPr>
          <p:cNvPr id="23" name="Rectangle 22"/>
          <p:cNvSpPr/>
          <p:nvPr/>
        </p:nvSpPr>
        <p:spPr>
          <a:xfrm>
            <a:off x="9536229" y="4264532"/>
            <a:ext cx="1552027" cy="506292"/>
          </a:xfrm>
          <a:prstGeom prst="rect">
            <a:avLst/>
          </a:prstGeom>
        </p:spPr>
        <p:txBody>
          <a:bodyPr wrap="none">
            <a:spAutoFit/>
          </a:bodyPr>
          <a:lstStyle/>
          <a:p>
            <a:pPr algn="ctr">
              <a:lnSpc>
                <a:spcPct val="150000"/>
              </a:lnSpc>
              <a:spcBef>
                <a:spcPts val="300"/>
              </a:spcBef>
            </a:pPr>
            <a:r>
              <a:rPr lang="en-US" sz="2000" dirty="0">
                <a:latin typeface="Candara" panose="020E0502030303020204" pitchFamily="34" charset="0"/>
              </a:rPr>
              <a:t>EOSINOPHIL</a:t>
            </a:r>
            <a:endParaRPr lang="en-US" sz="2000" dirty="0">
              <a:latin typeface="Candara" panose="020E0502030303020204" pitchFamily="34" charset="0"/>
              <a:ea typeface="Calibri" panose="020F0502020204030204" pitchFamily="34" charset="0"/>
            </a:endParaRPr>
          </a:p>
        </p:txBody>
      </p:sp>
      <p:sp>
        <p:nvSpPr>
          <p:cNvPr id="3" name="TextBox 2"/>
          <p:cNvSpPr txBox="1"/>
          <p:nvPr/>
        </p:nvSpPr>
        <p:spPr>
          <a:xfrm>
            <a:off x="595813" y="931984"/>
            <a:ext cx="2579411" cy="523220"/>
          </a:xfrm>
          <a:prstGeom prst="rect">
            <a:avLst/>
          </a:prstGeom>
          <a:noFill/>
        </p:spPr>
        <p:txBody>
          <a:bodyPr wrap="square" rtlCol="0">
            <a:spAutoFit/>
          </a:bodyPr>
          <a:lstStyle/>
          <a:p>
            <a:r>
              <a:rPr lang="en-US" sz="2800" b="1" i="1" dirty="0" err="1" smtClean="0">
                <a:latin typeface="Candara" panose="020E0502030303020204" pitchFamily="34" charset="0"/>
              </a:rPr>
              <a:t>Thực</a:t>
            </a:r>
            <a:r>
              <a:rPr lang="en-US" sz="2800" b="1" i="1" dirty="0" smtClean="0">
                <a:latin typeface="Candara" panose="020E0502030303020204" pitchFamily="34" charset="0"/>
              </a:rPr>
              <a:t> </a:t>
            </a:r>
            <a:r>
              <a:rPr lang="en-US" sz="2800" b="1" i="1" dirty="0" err="1" smtClean="0">
                <a:latin typeface="Candara" panose="020E0502030303020204" pitchFamily="34" charset="0"/>
              </a:rPr>
              <a:t>nghiệm</a:t>
            </a:r>
            <a:endParaRPr lang="en-US" sz="2800" b="1" i="1" dirty="0">
              <a:latin typeface="Candara" panose="020E0502030303020204" pitchFamily="34" charset="0"/>
            </a:endParaRPr>
          </a:p>
        </p:txBody>
      </p:sp>
    </p:spTree>
    <p:extLst>
      <p:ext uri="{BB962C8B-B14F-4D97-AF65-F5344CB8AC3E}">
        <p14:creationId xmlns:p14="http://schemas.microsoft.com/office/powerpoint/2010/main" val="2813100018"/>
      </p:ext>
    </p:extLst>
  </p:cSld>
  <p:clrMapOvr>
    <a:masterClrMapping/>
  </p:clrMapOvr>
  <mc:AlternateContent xmlns:mc="http://schemas.openxmlformats.org/markup-compatibility/2006">
    <mc:Choice xmlns:p14="http://schemas.microsoft.com/office/powerpoint/2010/main" Requires="p14">
      <p:transition spd="slow">
        <p14:reveal/>
      </p:transition>
    </mc:Choice>
    <mc:Fallback>
      <p:transition spd="slow">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053"/>
        <p:cNvGrpSpPr/>
        <p:nvPr/>
      </p:nvGrpSpPr>
      <p:grpSpPr>
        <a:xfrm>
          <a:off x="0" y="0"/>
          <a:ext cx="0" cy="0"/>
          <a:chOff x="0" y="0"/>
          <a:chExt cx="0" cy="0"/>
        </a:xfrm>
      </p:grpSpPr>
      <p:sp>
        <p:nvSpPr>
          <p:cNvPr id="1055" name="Google Shape;1055;p24"/>
          <p:cNvSpPr txBox="1">
            <a:spLocks noGrp="1"/>
          </p:cNvSpPr>
          <p:nvPr>
            <p:ph type="title"/>
          </p:nvPr>
        </p:nvSpPr>
        <p:spPr>
          <a:xfrm>
            <a:off x="2328610" y="428925"/>
            <a:ext cx="9292372" cy="1179958"/>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US" dirty="0" err="1" smtClean="0">
                <a:latin typeface="Candara" panose="020E0502030303020204" pitchFamily="34" charset="0"/>
              </a:rPr>
              <a:t>Kết</a:t>
            </a:r>
            <a:r>
              <a:rPr lang="en-US" dirty="0" smtClean="0">
                <a:latin typeface="Candara" panose="020E0502030303020204" pitchFamily="34" charset="0"/>
              </a:rPr>
              <a:t> </a:t>
            </a:r>
            <a:r>
              <a:rPr lang="en-US" dirty="0" err="1" smtClean="0">
                <a:latin typeface="Candara" panose="020E0502030303020204" pitchFamily="34" charset="0"/>
              </a:rPr>
              <a:t>luận</a:t>
            </a:r>
            <a:r>
              <a:rPr lang="en-US" dirty="0" smtClean="0">
                <a:latin typeface="Candara" panose="020E0502030303020204" pitchFamily="34" charset="0"/>
              </a:rPr>
              <a:t> </a:t>
            </a:r>
            <a:r>
              <a:rPr lang="en-US" dirty="0">
                <a:latin typeface="Candara" panose="020E0502030303020204" pitchFamily="34" charset="0"/>
              </a:rPr>
              <a:t>&amp;</a:t>
            </a:r>
            <a:r>
              <a:rPr lang="en-US" dirty="0" smtClean="0">
                <a:latin typeface="Candara" panose="020E0502030303020204" pitchFamily="34" charset="0"/>
              </a:rPr>
              <a:t> </a:t>
            </a:r>
            <a:r>
              <a:rPr lang="en-US" dirty="0" err="1" smtClean="0">
                <a:latin typeface="Candara" panose="020E0502030303020204" pitchFamily="34" charset="0"/>
              </a:rPr>
              <a:t>Hướng</a:t>
            </a:r>
            <a:r>
              <a:rPr lang="en-US" dirty="0" smtClean="0">
                <a:latin typeface="Candara" panose="020E0502030303020204" pitchFamily="34" charset="0"/>
              </a:rPr>
              <a:t> </a:t>
            </a:r>
            <a:r>
              <a:rPr lang="en-US" dirty="0" err="1" smtClean="0">
                <a:latin typeface="Candara" panose="020E0502030303020204" pitchFamily="34" charset="0"/>
              </a:rPr>
              <a:t>phát</a:t>
            </a:r>
            <a:r>
              <a:rPr lang="en-US" dirty="0" smtClean="0">
                <a:latin typeface="Candara" panose="020E0502030303020204" pitchFamily="34" charset="0"/>
              </a:rPr>
              <a:t> </a:t>
            </a:r>
            <a:r>
              <a:rPr lang="en-US" dirty="0" err="1" smtClean="0">
                <a:latin typeface="Candara" panose="020E0502030303020204" pitchFamily="34" charset="0"/>
              </a:rPr>
              <a:t>triển</a:t>
            </a:r>
            <a:endParaRPr dirty="0">
              <a:latin typeface="Candara" panose="020E0502030303020204" pitchFamily="34" charset="0"/>
            </a:endParaRPr>
          </a:p>
        </p:txBody>
      </p:sp>
      <p:sp>
        <p:nvSpPr>
          <p:cNvPr id="1056" name="Google Shape;1056;p24"/>
          <p:cNvSpPr/>
          <p:nvPr/>
        </p:nvSpPr>
        <p:spPr>
          <a:xfrm>
            <a:off x="788276" y="754778"/>
            <a:ext cx="1111286" cy="854104"/>
          </a:xfrm>
          <a:prstGeom prst="rect">
            <a:avLst/>
          </a:prstGeom>
        </p:spPr>
        <p:txBody>
          <a:bodyPr>
            <a:prstTxWarp prst="textPlain">
              <a:avLst/>
            </a:prstTxWarp>
          </a:bodyPr>
          <a:lstStyle/>
          <a:p>
            <a:pPr lvl="0" algn="ctr"/>
            <a:r>
              <a:rPr b="1" i="0" dirty="0" smtClean="0">
                <a:ln w="38100" cap="flat" cmpd="sng">
                  <a:solidFill>
                    <a:srgbClr val="000000"/>
                  </a:solidFill>
                  <a:prstDash val="solid"/>
                  <a:round/>
                  <a:headEnd type="none" w="sm" len="sm"/>
                  <a:tailEnd type="none" w="sm" len="sm"/>
                </a:ln>
                <a:noFill/>
                <a:latin typeface="DM Sans"/>
              </a:rPr>
              <a:t>0</a:t>
            </a:r>
            <a:r>
              <a:rPr lang="en-US" b="1" dirty="0">
                <a:ln w="38100" cap="flat" cmpd="sng">
                  <a:solidFill>
                    <a:srgbClr val="000000"/>
                  </a:solidFill>
                  <a:prstDash val="solid"/>
                  <a:round/>
                  <a:headEnd type="none" w="sm" len="sm"/>
                  <a:tailEnd type="none" w="sm" len="sm"/>
                </a:ln>
                <a:noFill/>
                <a:latin typeface="DM Sans"/>
              </a:rPr>
              <a:t>5</a:t>
            </a:r>
            <a:endParaRPr b="1" i="0" dirty="0">
              <a:ln w="38100" cap="flat" cmpd="sng">
                <a:solidFill>
                  <a:srgbClr val="000000"/>
                </a:solidFill>
                <a:prstDash val="solid"/>
                <a:round/>
                <a:headEnd type="none" w="sm" len="sm"/>
                <a:tailEnd type="none" w="sm" len="sm"/>
              </a:ln>
              <a:noFill/>
              <a:latin typeface="DM Sans"/>
            </a:endParaRPr>
          </a:p>
        </p:txBody>
      </p:sp>
      <p:sp>
        <p:nvSpPr>
          <p:cNvPr id="7" name="Text Placeholder 1"/>
          <p:cNvSpPr>
            <a:spLocks noGrp="1"/>
          </p:cNvSpPr>
          <p:nvPr>
            <p:ph type="body" idx="1"/>
          </p:nvPr>
        </p:nvSpPr>
        <p:spPr>
          <a:xfrm>
            <a:off x="796713" y="2507357"/>
            <a:ext cx="10553306" cy="4526489"/>
          </a:xfrm>
        </p:spPr>
        <p:txBody>
          <a:bodyPr/>
          <a:lstStyle/>
          <a:p>
            <a:pPr lvl="1" algn="l">
              <a:buFont typeface="Courier New" panose="02070309020205020404" pitchFamily="49" charset="0"/>
              <a:buChar char="o"/>
            </a:pPr>
            <a:r>
              <a:rPr lang="en-US" sz="2000" b="0" dirty="0" err="1" smtClean="0">
                <a:latin typeface="Candara" panose="020E0502030303020204" pitchFamily="34" charset="0"/>
              </a:rPr>
              <a:t>Tập</a:t>
            </a:r>
            <a:r>
              <a:rPr lang="en-US" sz="2000" b="0" dirty="0" smtClean="0">
                <a:latin typeface="Candara" panose="020E0502030303020204" pitchFamily="34" charset="0"/>
              </a:rPr>
              <a:t> </a:t>
            </a:r>
            <a:r>
              <a:rPr lang="en-US" sz="2000" b="0" dirty="0" err="1" smtClean="0">
                <a:latin typeface="Candara" panose="020E0502030303020204" pitchFamily="34" charset="0"/>
              </a:rPr>
              <a:t>hợp</a:t>
            </a:r>
            <a:r>
              <a:rPr lang="en-US" sz="2000" b="0" dirty="0" smtClean="0">
                <a:latin typeface="Candara" panose="020E0502030303020204" pitchFamily="34" charset="0"/>
              </a:rPr>
              <a:t> </a:t>
            </a:r>
            <a:r>
              <a:rPr lang="en-US" sz="2000" b="0" dirty="0" err="1" smtClean="0">
                <a:latin typeface="Candara" panose="020E0502030303020204" pitchFamily="34" charset="0"/>
              </a:rPr>
              <a:t>dữ</a:t>
            </a:r>
            <a:r>
              <a:rPr lang="en-US" sz="2000" b="0" dirty="0" smtClean="0">
                <a:latin typeface="Candara" panose="020E0502030303020204" pitchFamily="34" charset="0"/>
              </a:rPr>
              <a:t> </a:t>
            </a:r>
            <a:r>
              <a:rPr lang="en-US" sz="2000" b="0" dirty="0" err="1" smtClean="0">
                <a:latin typeface="Candara" panose="020E0502030303020204" pitchFamily="34" charset="0"/>
              </a:rPr>
              <a:t>liệu</a:t>
            </a:r>
            <a:r>
              <a:rPr lang="en-US" sz="2000" b="0" dirty="0" smtClean="0">
                <a:latin typeface="Candara" panose="020E0502030303020204" pitchFamily="34" charset="0"/>
              </a:rPr>
              <a:t> </a:t>
            </a:r>
            <a:r>
              <a:rPr lang="en-US" sz="2000" b="0" dirty="0" err="1" smtClean="0">
                <a:latin typeface="Candara" panose="020E0502030303020204" pitchFamily="34" charset="0"/>
              </a:rPr>
              <a:t>về</a:t>
            </a:r>
            <a:r>
              <a:rPr lang="en-US" sz="2000" b="0" dirty="0" smtClean="0">
                <a:latin typeface="Candara" panose="020E0502030303020204" pitchFamily="34" charset="0"/>
              </a:rPr>
              <a:t> </a:t>
            </a:r>
            <a:r>
              <a:rPr lang="en-US" sz="2000" b="0" dirty="0" err="1" smtClean="0">
                <a:latin typeface="Candara" panose="020E0502030303020204" pitchFamily="34" charset="0"/>
              </a:rPr>
              <a:t>tế</a:t>
            </a:r>
            <a:r>
              <a:rPr lang="en-US" sz="2000" b="0" dirty="0" smtClean="0">
                <a:latin typeface="Candara" panose="020E0502030303020204" pitchFamily="34" charset="0"/>
              </a:rPr>
              <a:t> </a:t>
            </a:r>
            <a:r>
              <a:rPr lang="en-US" sz="2000" b="0" dirty="0" err="1" smtClean="0">
                <a:latin typeface="Candara" panose="020E0502030303020204" pitchFamily="34" charset="0"/>
              </a:rPr>
              <a:t>bào</a:t>
            </a:r>
            <a:r>
              <a:rPr lang="en-US" sz="2000" b="0" dirty="0" smtClean="0">
                <a:latin typeface="Candara" panose="020E0502030303020204" pitchFamily="34" charset="0"/>
              </a:rPr>
              <a:t> </a:t>
            </a:r>
            <a:r>
              <a:rPr lang="en-US" sz="2000" b="0" dirty="0" err="1" smtClean="0">
                <a:latin typeface="Candara" panose="020E0502030303020204" pitchFamily="34" charset="0"/>
              </a:rPr>
              <a:t>bạch</a:t>
            </a:r>
            <a:r>
              <a:rPr lang="en-US" sz="2000" b="0" dirty="0" smtClean="0">
                <a:latin typeface="Candara" panose="020E0502030303020204" pitchFamily="34" charset="0"/>
              </a:rPr>
              <a:t> </a:t>
            </a:r>
            <a:r>
              <a:rPr lang="en-US" sz="2000" b="0" dirty="0" err="1" smtClean="0">
                <a:latin typeface="Candara" panose="020E0502030303020204" pitchFamily="34" charset="0"/>
              </a:rPr>
              <a:t>cầu</a:t>
            </a:r>
            <a:r>
              <a:rPr lang="en-US" sz="2000" b="0" dirty="0" smtClean="0">
                <a:latin typeface="Candara" panose="020E0502030303020204" pitchFamily="34" charset="0"/>
              </a:rPr>
              <a:t>.</a:t>
            </a:r>
          </a:p>
          <a:p>
            <a:pPr lvl="1" algn="l">
              <a:buFont typeface="Courier New" panose="02070309020205020404" pitchFamily="49" charset="0"/>
              <a:buChar char="o"/>
            </a:pPr>
            <a:r>
              <a:rPr lang="en-US" sz="2000" b="0" dirty="0" err="1" smtClean="0">
                <a:latin typeface="Candara" panose="020E0502030303020204" pitchFamily="34" charset="0"/>
              </a:rPr>
              <a:t>Tiến</a:t>
            </a:r>
            <a:r>
              <a:rPr lang="en-US" sz="2000" b="0" dirty="0" smtClean="0">
                <a:latin typeface="Candara" panose="020E0502030303020204" pitchFamily="34" charset="0"/>
              </a:rPr>
              <a:t> </a:t>
            </a:r>
            <a:r>
              <a:rPr lang="en-US" sz="2000" b="0" dirty="0" err="1" smtClean="0">
                <a:latin typeface="Candara" panose="020E0502030303020204" pitchFamily="34" charset="0"/>
              </a:rPr>
              <a:t>hành</a:t>
            </a:r>
            <a:r>
              <a:rPr lang="en-US" sz="2000" b="0" dirty="0" smtClean="0">
                <a:latin typeface="Candara" panose="020E0502030303020204" pitchFamily="34" charset="0"/>
              </a:rPr>
              <a:t> </a:t>
            </a:r>
            <a:r>
              <a:rPr lang="en-US" sz="2000" b="0" dirty="0" err="1" smtClean="0">
                <a:latin typeface="Candara" panose="020E0502030303020204" pitchFamily="34" charset="0"/>
              </a:rPr>
              <a:t>tiền</a:t>
            </a:r>
            <a:r>
              <a:rPr lang="en-US" sz="2000" b="0" dirty="0" smtClean="0">
                <a:latin typeface="Candara" panose="020E0502030303020204" pitchFamily="34" charset="0"/>
              </a:rPr>
              <a:t> </a:t>
            </a:r>
            <a:r>
              <a:rPr lang="en-US" sz="2000" b="0" dirty="0" err="1" smtClean="0">
                <a:latin typeface="Candara" panose="020E0502030303020204" pitchFamily="34" charset="0"/>
              </a:rPr>
              <a:t>xử</a:t>
            </a:r>
            <a:r>
              <a:rPr lang="en-US" sz="2000" b="0" dirty="0" smtClean="0">
                <a:latin typeface="Candara" panose="020E0502030303020204" pitchFamily="34" charset="0"/>
              </a:rPr>
              <a:t> </a:t>
            </a:r>
            <a:r>
              <a:rPr lang="en-US" sz="2000" b="0" dirty="0" err="1" smtClean="0">
                <a:latin typeface="Candara" panose="020E0502030303020204" pitchFamily="34" charset="0"/>
              </a:rPr>
              <a:t>lý</a:t>
            </a:r>
            <a:r>
              <a:rPr lang="en-US" sz="2000" b="0" dirty="0" smtClean="0">
                <a:latin typeface="Candara" panose="020E0502030303020204" pitchFamily="34" charset="0"/>
              </a:rPr>
              <a:t> </a:t>
            </a:r>
            <a:r>
              <a:rPr lang="en-US" sz="2000" b="0" dirty="0" err="1" smtClean="0">
                <a:latin typeface="Candara" panose="020E0502030303020204" pitchFamily="34" charset="0"/>
              </a:rPr>
              <a:t>dữ</a:t>
            </a:r>
            <a:r>
              <a:rPr lang="en-US" sz="2000" b="0" dirty="0" smtClean="0">
                <a:latin typeface="Candara" panose="020E0502030303020204" pitchFamily="34" charset="0"/>
              </a:rPr>
              <a:t> </a:t>
            </a:r>
            <a:r>
              <a:rPr lang="en-US" sz="2000" b="0" dirty="0" err="1" smtClean="0">
                <a:latin typeface="Candara" panose="020E0502030303020204" pitchFamily="34" charset="0"/>
              </a:rPr>
              <a:t>liệu</a:t>
            </a:r>
            <a:r>
              <a:rPr lang="en-US" sz="2000" b="0" dirty="0" smtClean="0">
                <a:latin typeface="Candara" panose="020E0502030303020204" pitchFamily="34" charset="0"/>
              </a:rPr>
              <a:t>.</a:t>
            </a:r>
          </a:p>
          <a:p>
            <a:pPr lvl="1" algn="l">
              <a:buFont typeface="Courier New" panose="02070309020205020404" pitchFamily="49" charset="0"/>
              <a:buChar char="o"/>
            </a:pPr>
            <a:r>
              <a:rPr lang="en-US" sz="2000" b="0" dirty="0" err="1">
                <a:latin typeface="Candara" panose="020E0502030303020204" pitchFamily="34" charset="0"/>
                <a:ea typeface="Tahoma" panose="020B0604030504040204" pitchFamily="34" charset="0"/>
                <a:cs typeface="Tahoma" panose="020B0604030504040204" pitchFamily="34" charset="0"/>
              </a:rPr>
              <a:t>Cài</a:t>
            </a:r>
            <a:r>
              <a:rPr lang="en-US" sz="2000" b="0" dirty="0">
                <a:latin typeface="Candara" panose="020E0502030303020204" pitchFamily="34" charset="0"/>
                <a:ea typeface="Tahoma" panose="020B0604030504040204" pitchFamily="34" charset="0"/>
                <a:cs typeface="Tahoma" panose="020B0604030504040204" pitchFamily="34" charset="0"/>
              </a:rPr>
              <a:t> </a:t>
            </a:r>
            <a:r>
              <a:rPr lang="en-US" sz="2000" b="0" dirty="0" err="1">
                <a:latin typeface="Candara" panose="020E0502030303020204" pitchFamily="34" charset="0"/>
                <a:ea typeface="Tahoma" panose="020B0604030504040204" pitchFamily="34" charset="0"/>
                <a:cs typeface="Tahoma" panose="020B0604030504040204" pitchFamily="34" charset="0"/>
              </a:rPr>
              <a:t>đặt</a:t>
            </a:r>
            <a:r>
              <a:rPr lang="en-US" sz="2000" b="0" dirty="0">
                <a:latin typeface="Candara" panose="020E0502030303020204" pitchFamily="34" charset="0"/>
                <a:ea typeface="Tahoma" panose="020B0604030504040204" pitchFamily="34" charset="0"/>
                <a:cs typeface="Tahoma" panose="020B0604030504040204" pitchFamily="34" charset="0"/>
              </a:rPr>
              <a:t> </a:t>
            </a:r>
            <a:r>
              <a:rPr lang="en-US" sz="2000" b="0" dirty="0" err="1">
                <a:latin typeface="Candara" panose="020E0502030303020204" pitchFamily="34" charset="0"/>
                <a:ea typeface="Tahoma" panose="020B0604030504040204" pitchFamily="34" charset="0"/>
                <a:cs typeface="Tahoma" panose="020B0604030504040204" pitchFamily="34" charset="0"/>
              </a:rPr>
              <a:t>và</a:t>
            </a:r>
            <a:r>
              <a:rPr lang="en-US" sz="2000" b="0" dirty="0">
                <a:latin typeface="Candara" panose="020E0502030303020204" pitchFamily="34" charset="0"/>
                <a:ea typeface="Tahoma" panose="020B0604030504040204" pitchFamily="34" charset="0"/>
                <a:cs typeface="Tahoma" panose="020B0604030504040204" pitchFamily="34" charset="0"/>
              </a:rPr>
              <a:t> </a:t>
            </a:r>
            <a:r>
              <a:rPr lang="en-US" sz="2000" b="0" dirty="0" err="1">
                <a:latin typeface="Candara" panose="020E0502030303020204" pitchFamily="34" charset="0"/>
                <a:ea typeface="Tahoma" panose="020B0604030504040204" pitchFamily="34" charset="0"/>
                <a:cs typeface="Tahoma" panose="020B0604030504040204" pitchFamily="34" charset="0"/>
              </a:rPr>
              <a:t>sử</a:t>
            </a:r>
            <a:r>
              <a:rPr lang="en-US" sz="2000" b="0" dirty="0">
                <a:latin typeface="Candara" panose="020E0502030303020204" pitchFamily="34" charset="0"/>
                <a:ea typeface="Tahoma" panose="020B0604030504040204" pitchFamily="34" charset="0"/>
                <a:cs typeface="Tahoma" panose="020B0604030504040204" pitchFamily="34" charset="0"/>
              </a:rPr>
              <a:t> </a:t>
            </a:r>
            <a:r>
              <a:rPr lang="en-US" sz="2000" b="0" dirty="0" err="1">
                <a:latin typeface="Candara" panose="020E0502030303020204" pitchFamily="34" charset="0"/>
                <a:ea typeface="Tahoma" panose="020B0604030504040204" pitchFamily="34" charset="0"/>
                <a:cs typeface="Tahoma" panose="020B0604030504040204" pitchFamily="34" charset="0"/>
              </a:rPr>
              <a:t>dụng</a:t>
            </a:r>
            <a:r>
              <a:rPr lang="en-US" sz="2000" b="0" dirty="0">
                <a:latin typeface="Candara" panose="020E0502030303020204" pitchFamily="34" charset="0"/>
                <a:ea typeface="Tahoma" panose="020B0604030504040204" pitchFamily="34" charset="0"/>
                <a:cs typeface="Tahoma" panose="020B0604030504040204" pitchFamily="34" charset="0"/>
              </a:rPr>
              <a:t> </a:t>
            </a:r>
            <a:r>
              <a:rPr lang="en-US" sz="2000" b="0" dirty="0" err="1">
                <a:latin typeface="Candara" panose="020E0502030303020204" pitchFamily="34" charset="0"/>
                <a:ea typeface="Tahoma" panose="020B0604030504040204" pitchFamily="34" charset="0"/>
                <a:cs typeface="Tahoma" panose="020B0604030504040204" pitchFamily="34" charset="0"/>
              </a:rPr>
              <a:t>môi</a:t>
            </a:r>
            <a:r>
              <a:rPr lang="en-US" sz="2000" b="0" dirty="0">
                <a:latin typeface="Candara" panose="020E0502030303020204" pitchFamily="34" charset="0"/>
                <a:ea typeface="Tahoma" panose="020B0604030504040204" pitchFamily="34" charset="0"/>
                <a:cs typeface="Tahoma" panose="020B0604030504040204" pitchFamily="34" charset="0"/>
              </a:rPr>
              <a:t> </a:t>
            </a:r>
            <a:r>
              <a:rPr lang="en-US" sz="2000" b="0" dirty="0" err="1">
                <a:latin typeface="Candara" panose="020E0502030303020204" pitchFamily="34" charset="0"/>
                <a:ea typeface="Tahoma" panose="020B0604030504040204" pitchFamily="34" charset="0"/>
                <a:cs typeface="Tahoma" panose="020B0604030504040204" pitchFamily="34" charset="0"/>
              </a:rPr>
              <a:t>trường</a:t>
            </a:r>
            <a:r>
              <a:rPr lang="en-US" sz="2000" b="0" dirty="0">
                <a:latin typeface="Candara" panose="020E0502030303020204" pitchFamily="34" charset="0"/>
                <a:ea typeface="Tahoma" panose="020B0604030504040204" pitchFamily="34" charset="0"/>
                <a:cs typeface="Tahoma" panose="020B0604030504040204" pitchFamily="34" charset="0"/>
              </a:rPr>
              <a:t> </a:t>
            </a:r>
            <a:r>
              <a:rPr lang="en-US" sz="2000" b="0" dirty="0" err="1">
                <a:latin typeface="Candara" panose="020E0502030303020204" pitchFamily="34" charset="0"/>
                <a:ea typeface="Tahoma" panose="020B0604030504040204" pitchFamily="34" charset="0"/>
                <a:cs typeface="Tahoma" panose="020B0604030504040204" pitchFamily="34" charset="0"/>
              </a:rPr>
              <a:t>và</a:t>
            </a:r>
            <a:r>
              <a:rPr lang="en-US" sz="2000" b="0" dirty="0">
                <a:latin typeface="Candara" panose="020E0502030303020204" pitchFamily="34" charset="0"/>
                <a:ea typeface="Tahoma" panose="020B0604030504040204" pitchFamily="34" charset="0"/>
                <a:cs typeface="Tahoma" panose="020B0604030504040204" pitchFamily="34" charset="0"/>
              </a:rPr>
              <a:t> </a:t>
            </a:r>
            <a:r>
              <a:rPr lang="en-US" sz="2000" b="0" dirty="0" err="1">
                <a:latin typeface="Candara" panose="020E0502030303020204" pitchFamily="34" charset="0"/>
                <a:ea typeface="Tahoma" panose="020B0604030504040204" pitchFamily="34" charset="0"/>
                <a:cs typeface="Tahoma" panose="020B0604030504040204" pitchFamily="34" charset="0"/>
              </a:rPr>
              <a:t>các</a:t>
            </a:r>
            <a:r>
              <a:rPr lang="en-US" sz="2000" b="0" dirty="0">
                <a:latin typeface="Candara" panose="020E0502030303020204" pitchFamily="34" charset="0"/>
                <a:ea typeface="Tahoma" panose="020B0604030504040204" pitchFamily="34" charset="0"/>
                <a:cs typeface="Tahoma" panose="020B0604030504040204" pitchFamily="34" charset="0"/>
              </a:rPr>
              <a:t> </a:t>
            </a:r>
            <a:r>
              <a:rPr lang="en-US" sz="2000" b="0" dirty="0" err="1">
                <a:latin typeface="Candara" panose="020E0502030303020204" pitchFamily="34" charset="0"/>
                <a:ea typeface="Tahoma" panose="020B0604030504040204" pitchFamily="34" charset="0"/>
                <a:cs typeface="Tahoma" panose="020B0604030504040204" pitchFamily="34" charset="0"/>
              </a:rPr>
              <a:t>thư</a:t>
            </a:r>
            <a:r>
              <a:rPr lang="en-US" sz="2000" b="0" dirty="0">
                <a:latin typeface="Candara" panose="020E0502030303020204" pitchFamily="34" charset="0"/>
                <a:ea typeface="Tahoma" panose="020B0604030504040204" pitchFamily="34" charset="0"/>
                <a:cs typeface="Tahoma" panose="020B0604030504040204" pitchFamily="34" charset="0"/>
              </a:rPr>
              <a:t> </a:t>
            </a:r>
            <a:r>
              <a:rPr lang="en-US" sz="2000" b="0" dirty="0" err="1">
                <a:latin typeface="Candara" panose="020E0502030303020204" pitchFamily="34" charset="0"/>
                <a:ea typeface="Tahoma" panose="020B0604030504040204" pitchFamily="34" charset="0"/>
                <a:cs typeface="Tahoma" panose="020B0604030504040204" pitchFamily="34" charset="0"/>
              </a:rPr>
              <a:t>viện</a:t>
            </a:r>
            <a:r>
              <a:rPr lang="en-US" sz="2000" b="0" dirty="0">
                <a:latin typeface="Candara" panose="020E0502030303020204" pitchFamily="34" charset="0"/>
                <a:ea typeface="Tahoma" panose="020B0604030504040204" pitchFamily="34" charset="0"/>
                <a:cs typeface="Tahoma" panose="020B0604030504040204" pitchFamily="34" charset="0"/>
              </a:rPr>
              <a:t> </a:t>
            </a:r>
            <a:r>
              <a:rPr lang="en-US" sz="2000" b="0" dirty="0" err="1">
                <a:latin typeface="Candara" panose="020E0502030303020204" pitchFamily="34" charset="0"/>
                <a:ea typeface="Tahoma" panose="020B0604030504040204" pitchFamily="34" charset="0"/>
                <a:cs typeface="Tahoma" panose="020B0604030504040204" pitchFamily="34" charset="0"/>
              </a:rPr>
              <a:t>hỗ</a:t>
            </a:r>
            <a:r>
              <a:rPr lang="en-US" sz="2000" b="0" dirty="0">
                <a:latin typeface="Candara" panose="020E0502030303020204" pitchFamily="34" charset="0"/>
                <a:ea typeface="Tahoma" panose="020B0604030504040204" pitchFamily="34" charset="0"/>
                <a:cs typeface="Tahoma" panose="020B0604030504040204" pitchFamily="34" charset="0"/>
              </a:rPr>
              <a:t> </a:t>
            </a:r>
            <a:r>
              <a:rPr lang="en-US" sz="2000" b="0" dirty="0" err="1">
                <a:latin typeface="Candara" panose="020E0502030303020204" pitchFamily="34" charset="0"/>
                <a:ea typeface="Tahoma" panose="020B0604030504040204" pitchFamily="34" charset="0"/>
                <a:cs typeface="Tahoma" panose="020B0604030504040204" pitchFamily="34" charset="0"/>
              </a:rPr>
              <a:t>trợ</a:t>
            </a:r>
            <a:r>
              <a:rPr lang="en-US" sz="2000" b="0" dirty="0">
                <a:latin typeface="Candara" panose="020E0502030303020204" pitchFamily="34" charset="0"/>
                <a:ea typeface="Tahoma" panose="020B0604030504040204" pitchFamily="34" charset="0"/>
                <a:cs typeface="Tahoma" panose="020B0604030504040204" pitchFamily="34" charset="0"/>
              </a:rPr>
              <a:t> </a:t>
            </a:r>
            <a:r>
              <a:rPr lang="en-US" sz="2000" b="0" dirty="0" err="1">
                <a:latin typeface="Candara" panose="020E0502030303020204" pitchFamily="34" charset="0"/>
                <a:ea typeface="Tahoma" panose="020B0604030504040204" pitchFamily="34" charset="0"/>
                <a:cs typeface="Tahoma" panose="020B0604030504040204" pitchFamily="34" charset="0"/>
              </a:rPr>
              <a:t>để</a:t>
            </a:r>
            <a:r>
              <a:rPr lang="en-US" sz="2000" b="0" dirty="0">
                <a:latin typeface="Candara" panose="020E0502030303020204" pitchFamily="34" charset="0"/>
                <a:ea typeface="Tahoma" panose="020B0604030504040204" pitchFamily="34" charset="0"/>
                <a:cs typeface="Tahoma" panose="020B0604030504040204" pitchFamily="34" charset="0"/>
              </a:rPr>
              <a:t> </a:t>
            </a:r>
            <a:r>
              <a:rPr lang="en-US" sz="2000" b="0" dirty="0" err="1">
                <a:latin typeface="Candara" panose="020E0502030303020204" pitchFamily="34" charset="0"/>
                <a:ea typeface="Tahoma" panose="020B0604030504040204" pitchFamily="34" charset="0"/>
                <a:cs typeface="Tahoma" panose="020B0604030504040204" pitchFamily="34" charset="0"/>
              </a:rPr>
              <a:t>huấn</a:t>
            </a:r>
            <a:r>
              <a:rPr lang="en-US" sz="2000" b="0" dirty="0">
                <a:latin typeface="Candara" panose="020E0502030303020204" pitchFamily="34" charset="0"/>
                <a:ea typeface="Tahoma" panose="020B0604030504040204" pitchFamily="34" charset="0"/>
                <a:cs typeface="Tahoma" panose="020B0604030504040204" pitchFamily="34" charset="0"/>
              </a:rPr>
              <a:t> </a:t>
            </a:r>
            <a:r>
              <a:rPr lang="en-US" sz="2000" b="0" dirty="0" err="1">
                <a:latin typeface="Candara" panose="020E0502030303020204" pitchFamily="34" charset="0"/>
                <a:ea typeface="Tahoma" panose="020B0604030504040204" pitchFamily="34" charset="0"/>
                <a:cs typeface="Tahoma" panose="020B0604030504040204" pitchFamily="34" charset="0"/>
              </a:rPr>
              <a:t>luyện</a:t>
            </a:r>
            <a:r>
              <a:rPr lang="en-US" sz="2000" b="0" dirty="0">
                <a:latin typeface="Candara" panose="020E0502030303020204" pitchFamily="34" charset="0"/>
                <a:ea typeface="Tahoma" panose="020B0604030504040204" pitchFamily="34" charset="0"/>
                <a:cs typeface="Tahoma" panose="020B0604030504040204" pitchFamily="34" charset="0"/>
              </a:rPr>
              <a:t> </a:t>
            </a:r>
            <a:r>
              <a:rPr lang="en-US" sz="2000" b="0" dirty="0" err="1">
                <a:latin typeface="Candara" panose="020E0502030303020204" pitchFamily="34" charset="0"/>
                <a:ea typeface="Tahoma" panose="020B0604030504040204" pitchFamily="34" charset="0"/>
                <a:cs typeface="Tahoma" panose="020B0604030504040204" pitchFamily="34" charset="0"/>
              </a:rPr>
              <a:t>và</a:t>
            </a:r>
            <a:r>
              <a:rPr lang="en-US" sz="2000" b="0" dirty="0">
                <a:latin typeface="Candara" panose="020E0502030303020204" pitchFamily="34" charset="0"/>
                <a:ea typeface="Tahoma" panose="020B0604030504040204" pitchFamily="34" charset="0"/>
                <a:cs typeface="Tahoma" panose="020B0604030504040204" pitchFamily="34" charset="0"/>
              </a:rPr>
              <a:t> </a:t>
            </a:r>
            <a:r>
              <a:rPr lang="en-US" sz="2000" b="0" dirty="0" err="1">
                <a:latin typeface="Candara" panose="020E0502030303020204" pitchFamily="34" charset="0"/>
                <a:ea typeface="Tahoma" panose="020B0604030504040204" pitchFamily="34" charset="0"/>
                <a:cs typeface="Tahoma" panose="020B0604030504040204" pitchFamily="34" charset="0"/>
              </a:rPr>
              <a:t>kiểm</a:t>
            </a:r>
            <a:r>
              <a:rPr lang="en-US" sz="2000" b="0" dirty="0">
                <a:latin typeface="Candara" panose="020E0502030303020204" pitchFamily="34" charset="0"/>
                <a:ea typeface="Tahoma" panose="020B0604030504040204" pitchFamily="34" charset="0"/>
                <a:cs typeface="Tahoma" panose="020B0604030504040204" pitchFamily="34" charset="0"/>
              </a:rPr>
              <a:t> </a:t>
            </a:r>
            <a:r>
              <a:rPr lang="en-US" sz="2000" b="0" dirty="0" err="1">
                <a:latin typeface="Candara" panose="020E0502030303020204" pitchFamily="34" charset="0"/>
                <a:ea typeface="Tahoma" panose="020B0604030504040204" pitchFamily="34" charset="0"/>
                <a:cs typeface="Tahoma" panose="020B0604030504040204" pitchFamily="34" charset="0"/>
              </a:rPr>
              <a:t>thử</a:t>
            </a:r>
            <a:r>
              <a:rPr lang="en-US" sz="2000" b="0" dirty="0">
                <a:latin typeface="Candara" panose="020E0502030303020204" pitchFamily="34" charset="0"/>
                <a:ea typeface="Tahoma" panose="020B0604030504040204" pitchFamily="34" charset="0"/>
                <a:cs typeface="Tahoma" panose="020B0604030504040204" pitchFamily="34" charset="0"/>
              </a:rPr>
              <a:t>.</a:t>
            </a:r>
          </a:p>
          <a:p>
            <a:pPr lvl="1" algn="l">
              <a:buFont typeface="Courier New" panose="02070309020205020404" pitchFamily="49" charset="0"/>
              <a:buChar char="o"/>
            </a:pPr>
            <a:r>
              <a:rPr lang="en-US" sz="2000" b="0" dirty="0" err="1">
                <a:latin typeface="Candara" panose="020E0502030303020204" pitchFamily="34" charset="0"/>
                <a:ea typeface="Tahoma" panose="020B0604030504040204" pitchFamily="34" charset="0"/>
                <a:cs typeface="Tahoma" panose="020B0604030504040204" pitchFamily="34" charset="0"/>
              </a:rPr>
              <a:t>Thực</a:t>
            </a:r>
            <a:r>
              <a:rPr lang="en-US" sz="2000" b="0" dirty="0">
                <a:latin typeface="Candara" panose="020E0502030303020204" pitchFamily="34" charset="0"/>
                <a:ea typeface="Tahoma" panose="020B0604030504040204" pitchFamily="34" charset="0"/>
                <a:cs typeface="Tahoma" panose="020B0604030504040204" pitchFamily="34" charset="0"/>
              </a:rPr>
              <a:t> </a:t>
            </a:r>
            <a:r>
              <a:rPr lang="en-US" sz="2000" b="0" dirty="0" err="1">
                <a:latin typeface="Candara" panose="020E0502030303020204" pitchFamily="34" charset="0"/>
                <a:ea typeface="Tahoma" panose="020B0604030504040204" pitchFamily="34" charset="0"/>
                <a:cs typeface="Tahoma" panose="020B0604030504040204" pitchFamily="34" charset="0"/>
              </a:rPr>
              <a:t>hiện</a:t>
            </a:r>
            <a:r>
              <a:rPr lang="en-US" sz="2000" b="0" dirty="0">
                <a:latin typeface="Candara" panose="020E0502030303020204" pitchFamily="34" charset="0"/>
                <a:ea typeface="Tahoma" panose="020B0604030504040204" pitchFamily="34" charset="0"/>
                <a:cs typeface="Tahoma" panose="020B0604030504040204" pitchFamily="34" charset="0"/>
              </a:rPr>
              <a:t> </a:t>
            </a:r>
            <a:r>
              <a:rPr lang="en-US" sz="2000" b="0" dirty="0" err="1">
                <a:latin typeface="Candara" panose="020E0502030303020204" pitchFamily="34" charset="0"/>
                <a:ea typeface="Tahoma" panose="020B0604030504040204" pitchFamily="34" charset="0"/>
                <a:cs typeface="Tahoma" panose="020B0604030504040204" pitchFamily="34" charset="0"/>
              </a:rPr>
              <a:t>các</a:t>
            </a:r>
            <a:r>
              <a:rPr lang="en-US" sz="2000" b="0" dirty="0">
                <a:latin typeface="Candara" panose="020E0502030303020204" pitchFamily="34" charset="0"/>
                <a:ea typeface="Tahoma" panose="020B0604030504040204" pitchFamily="34" charset="0"/>
                <a:cs typeface="Tahoma" panose="020B0604030504040204" pitchFamily="34" charset="0"/>
              </a:rPr>
              <a:t> </a:t>
            </a:r>
            <a:r>
              <a:rPr lang="en-US" sz="2000" b="0" dirty="0" err="1">
                <a:latin typeface="Candara" panose="020E0502030303020204" pitchFamily="34" charset="0"/>
                <a:ea typeface="Tahoma" panose="020B0604030504040204" pitchFamily="34" charset="0"/>
                <a:cs typeface="Tahoma" panose="020B0604030504040204" pitchFamily="34" charset="0"/>
              </a:rPr>
              <a:t>mạng</a:t>
            </a:r>
            <a:r>
              <a:rPr lang="en-US" sz="2000" b="0" dirty="0">
                <a:latin typeface="Candara" panose="020E0502030303020204" pitchFamily="34" charset="0"/>
                <a:ea typeface="Tahoma" panose="020B0604030504040204" pitchFamily="34" charset="0"/>
                <a:cs typeface="Tahoma" panose="020B0604030504040204" pitchFamily="34" charset="0"/>
              </a:rPr>
              <a:t> </a:t>
            </a:r>
            <a:r>
              <a:rPr lang="en-US" sz="2000" b="0" dirty="0" err="1">
                <a:latin typeface="Candara" panose="020E0502030303020204" pitchFamily="34" charset="0"/>
                <a:ea typeface="Tahoma" panose="020B0604030504040204" pitchFamily="34" charset="0"/>
                <a:cs typeface="Tahoma" panose="020B0604030504040204" pitchFamily="34" charset="0"/>
              </a:rPr>
              <a:t>rút</a:t>
            </a:r>
            <a:r>
              <a:rPr lang="en-US" sz="2000" b="0" dirty="0">
                <a:latin typeface="Candara" panose="020E0502030303020204" pitchFamily="34" charset="0"/>
                <a:ea typeface="Tahoma" panose="020B0604030504040204" pitchFamily="34" charset="0"/>
                <a:cs typeface="Tahoma" panose="020B0604030504040204" pitchFamily="34" charset="0"/>
              </a:rPr>
              <a:t> </a:t>
            </a:r>
            <a:r>
              <a:rPr lang="en-US" sz="2000" b="0" dirty="0" err="1">
                <a:latin typeface="Candara" panose="020E0502030303020204" pitchFamily="34" charset="0"/>
                <a:ea typeface="Tahoma" panose="020B0604030504040204" pitchFamily="34" charset="0"/>
                <a:cs typeface="Tahoma" panose="020B0604030504040204" pitchFamily="34" charset="0"/>
              </a:rPr>
              <a:t>trích</a:t>
            </a:r>
            <a:r>
              <a:rPr lang="en-US" sz="2000" b="0" dirty="0">
                <a:latin typeface="Candara" panose="020E0502030303020204" pitchFamily="34" charset="0"/>
                <a:ea typeface="Tahoma" panose="020B0604030504040204" pitchFamily="34" charset="0"/>
                <a:cs typeface="Tahoma" panose="020B0604030504040204" pitchFamily="34" charset="0"/>
              </a:rPr>
              <a:t> </a:t>
            </a:r>
            <a:r>
              <a:rPr lang="en-US" sz="2000" b="0" dirty="0" err="1">
                <a:latin typeface="Candara" panose="020E0502030303020204" pitchFamily="34" charset="0"/>
                <a:ea typeface="Tahoma" panose="020B0604030504040204" pitchFamily="34" charset="0"/>
                <a:cs typeface="Tahoma" panose="020B0604030504040204" pitchFamily="34" charset="0"/>
              </a:rPr>
              <a:t>đặc</a:t>
            </a:r>
            <a:r>
              <a:rPr lang="en-US" sz="2000" b="0" dirty="0">
                <a:latin typeface="Candara" panose="020E0502030303020204" pitchFamily="34" charset="0"/>
                <a:ea typeface="Tahoma" panose="020B0604030504040204" pitchFamily="34" charset="0"/>
                <a:cs typeface="Tahoma" panose="020B0604030504040204" pitchFamily="34" charset="0"/>
              </a:rPr>
              <a:t> </a:t>
            </a:r>
            <a:r>
              <a:rPr lang="en-US" sz="2000" b="0" dirty="0" err="1">
                <a:latin typeface="Candara" panose="020E0502030303020204" pitchFamily="34" charset="0"/>
                <a:ea typeface="Tahoma" panose="020B0604030504040204" pitchFamily="34" charset="0"/>
                <a:cs typeface="Tahoma" panose="020B0604030504040204" pitchFamily="34" charset="0"/>
              </a:rPr>
              <a:t>trưng</a:t>
            </a:r>
            <a:r>
              <a:rPr lang="en-US" sz="2000" b="0" dirty="0">
                <a:latin typeface="Candara" panose="020E0502030303020204" pitchFamily="34" charset="0"/>
                <a:ea typeface="Tahoma" panose="020B0604030504040204" pitchFamily="34" charset="0"/>
                <a:cs typeface="Tahoma" panose="020B0604030504040204" pitchFamily="34" charset="0"/>
              </a:rPr>
              <a:t> </a:t>
            </a:r>
            <a:r>
              <a:rPr lang="en-US" sz="2000" b="0" dirty="0" err="1" smtClean="0">
                <a:latin typeface="Candara" panose="020E0502030303020204" pitchFamily="34" charset="0"/>
                <a:ea typeface="Tahoma" panose="020B0604030504040204" pitchFamily="34" charset="0"/>
                <a:cs typeface="Tahoma" panose="020B0604030504040204" pitchFamily="34" charset="0"/>
              </a:rPr>
              <a:t>và</a:t>
            </a:r>
            <a:r>
              <a:rPr lang="en-US" sz="2000" b="0" dirty="0" smtClean="0">
                <a:latin typeface="Candara" panose="020E0502030303020204" pitchFamily="34" charset="0"/>
                <a:ea typeface="Tahoma" panose="020B0604030504040204" pitchFamily="34" charset="0"/>
                <a:cs typeface="Tahoma" panose="020B0604030504040204" pitchFamily="34" charset="0"/>
              </a:rPr>
              <a:t> </a:t>
            </a:r>
            <a:r>
              <a:rPr lang="en-US" sz="2000" b="0" dirty="0" err="1" smtClean="0">
                <a:latin typeface="Candara" panose="020E0502030303020204" pitchFamily="34" charset="0"/>
                <a:ea typeface="Tahoma" panose="020B0604030504040204" pitchFamily="34" charset="0"/>
                <a:cs typeface="Tahoma" panose="020B0604030504040204" pitchFamily="34" charset="0"/>
              </a:rPr>
              <a:t>phân</a:t>
            </a:r>
            <a:r>
              <a:rPr lang="en-US" sz="2000" b="0" dirty="0" smtClean="0">
                <a:latin typeface="Candara" panose="020E0502030303020204" pitchFamily="34" charset="0"/>
                <a:ea typeface="Tahoma" panose="020B0604030504040204" pitchFamily="34" charset="0"/>
                <a:cs typeface="Tahoma" panose="020B0604030504040204" pitchFamily="34" charset="0"/>
              </a:rPr>
              <a:t> </a:t>
            </a:r>
            <a:r>
              <a:rPr lang="en-US" sz="2000" b="0" dirty="0" err="1" smtClean="0">
                <a:latin typeface="Candara" panose="020E0502030303020204" pitchFamily="34" charset="0"/>
                <a:ea typeface="Tahoma" panose="020B0604030504040204" pitchFamily="34" charset="0"/>
                <a:cs typeface="Tahoma" panose="020B0604030504040204" pitchFamily="34" charset="0"/>
              </a:rPr>
              <a:t>loại</a:t>
            </a:r>
            <a:r>
              <a:rPr lang="en-US" sz="2000" b="0" dirty="0" smtClean="0">
                <a:latin typeface="Candara" panose="020E0502030303020204" pitchFamily="34" charset="0"/>
                <a:ea typeface="Tahoma" panose="020B0604030504040204" pitchFamily="34" charset="0"/>
                <a:cs typeface="Tahoma" panose="020B0604030504040204" pitchFamily="34" charset="0"/>
              </a:rPr>
              <a:t> </a:t>
            </a:r>
            <a:r>
              <a:rPr lang="en-US" sz="2000" b="0" dirty="0" err="1" smtClean="0">
                <a:latin typeface="Candara" panose="020E0502030303020204" pitchFamily="34" charset="0"/>
                <a:ea typeface="Tahoma" panose="020B0604030504040204" pitchFamily="34" charset="0"/>
                <a:cs typeface="Tahoma" panose="020B0604030504040204" pitchFamily="34" charset="0"/>
              </a:rPr>
              <a:t>tế</a:t>
            </a:r>
            <a:r>
              <a:rPr lang="en-US" sz="2000" b="0" dirty="0" smtClean="0">
                <a:latin typeface="Candara" panose="020E0502030303020204" pitchFamily="34" charset="0"/>
                <a:ea typeface="Tahoma" panose="020B0604030504040204" pitchFamily="34" charset="0"/>
                <a:cs typeface="Tahoma" panose="020B0604030504040204" pitchFamily="34" charset="0"/>
              </a:rPr>
              <a:t> </a:t>
            </a:r>
            <a:r>
              <a:rPr lang="en-US" sz="2000" b="0" dirty="0" err="1" smtClean="0">
                <a:latin typeface="Candara" panose="020E0502030303020204" pitchFamily="34" charset="0"/>
                <a:ea typeface="Tahoma" panose="020B0604030504040204" pitchFamily="34" charset="0"/>
                <a:cs typeface="Tahoma" panose="020B0604030504040204" pitchFamily="34" charset="0"/>
              </a:rPr>
              <a:t>bào</a:t>
            </a:r>
            <a:r>
              <a:rPr lang="en-US" sz="2000" b="0" dirty="0" smtClean="0">
                <a:latin typeface="Candara" panose="020E0502030303020204" pitchFamily="34" charset="0"/>
                <a:ea typeface="Tahoma" panose="020B0604030504040204" pitchFamily="34" charset="0"/>
                <a:cs typeface="Tahoma" panose="020B0604030504040204" pitchFamily="34" charset="0"/>
              </a:rPr>
              <a:t> </a:t>
            </a:r>
            <a:r>
              <a:rPr lang="en-US" sz="2000" b="0" dirty="0" err="1" smtClean="0">
                <a:latin typeface="Candara" panose="020E0502030303020204" pitchFamily="34" charset="0"/>
                <a:ea typeface="Tahoma" panose="020B0604030504040204" pitchFamily="34" charset="0"/>
                <a:cs typeface="Tahoma" panose="020B0604030504040204" pitchFamily="34" charset="0"/>
              </a:rPr>
              <a:t>bạch</a:t>
            </a:r>
            <a:r>
              <a:rPr lang="en-US" sz="2000" b="0" dirty="0" smtClean="0">
                <a:latin typeface="Candara" panose="020E0502030303020204" pitchFamily="34" charset="0"/>
                <a:ea typeface="Tahoma" panose="020B0604030504040204" pitchFamily="34" charset="0"/>
                <a:cs typeface="Tahoma" panose="020B0604030504040204" pitchFamily="34" charset="0"/>
              </a:rPr>
              <a:t> </a:t>
            </a:r>
            <a:r>
              <a:rPr lang="en-US" sz="2000" b="0" dirty="0" err="1" smtClean="0">
                <a:latin typeface="Candara" panose="020E0502030303020204" pitchFamily="34" charset="0"/>
                <a:ea typeface="Tahoma" panose="020B0604030504040204" pitchFamily="34" charset="0"/>
                <a:cs typeface="Tahoma" panose="020B0604030504040204" pitchFamily="34" charset="0"/>
              </a:rPr>
              <a:t>cầu</a:t>
            </a:r>
            <a:r>
              <a:rPr lang="en-US" sz="2000" b="0" dirty="0" smtClean="0">
                <a:latin typeface="Candara" panose="020E0502030303020204" pitchFamily="34" charset="0"/>
                <a:ea typeface="Tahoma" panose="020B0604030504040204" pitchFamily="34" charset="0"/>
                <a:cs typeface="Tahoma" panose="020B0604030504040204" pitchFamily="34" charset="0"/>
              </a:rPr>
              <a:t>.</a:t>
            </a:r>
          </a:p>
          <a:p>
            <a:pPr lvl="1" algn="l">
              <a:buFont typeface="Courier New" panose="02070309020205020404" pitchFamily="49" charset="0"/>
              <a:buChar char="o"/>
            </a:pPr>
            <a:r>
              <a:rPr lang="en-US" sz="2000" b="0" dirty="0" err="1" smtClean="0">
                <a:latin typeface="Candara" panose="020E0502030303020204" pitchFamily="34" charset="0"/>
                <a:ea typeface="Tahoma" panose="020B0604030504040204" pitchFamily="34" charset="0"/>
                <a:cs typeface="Tahoma" panose="020B0604030504040204" pitchFamily="34" charset="0"/>
              </a:rPr>
              <a:t>Cung</a:t>
            </a:r>
            <a:r>
              <a:rPr lang="en-US" sz="2000" b="0" dirty="0" smtClean="0">
                <a:latin typeface="Candara" panose="020E0502030303020204" pitchFamily="34" charset="0"/>
                <a:ea typeface="Tahoma" panose="020B0604030504040204" pitchFamily="34" charset="0"/>
                <a:cs typeface="Tahoma" panose="020B0604030504040204" pitchFamily="34" charset="0"/>
              </a:rPr>
              <a:t> </a:t>
            </a:r>
            <a:r>
              <a:rPr lang="en-US" sz="2000" b="0" dirty="0" err="1" smtClean="0">
                <a:latin typeface="Candara" panose="020E0502030303020204" pitchFamily="34" charset="0"/>
                <a:ea typeface="Tahoma" panose="020B0604030504040204" pitchFamily="34" charset="0"/>
                <a:cs typeface="Tahoma" panose="020B0604030504040204" pitchFamily="34" charset="0"/>
              </a:rPr>
              <a:t>cấp</a:t>
            </a:r>
            <a:r>
              <a:rPr lang="en-US" sz="2000" b="0" dirty="0" smtClean="0">
                <a:latin typeface="Candara" panose="020E0502030303020204" pitchFamily="34" charset="0"/>
                <a:ea typeface="Tahoma" panose="020B0604030504040204" pitchFamily="34" charset="0"/>
                <a:cs typeface="Tahoma" panose="020B0604030504040204" pitchFamily="34" charset="0"/>
              </a:rPr>
              <a:t> </a:t>
            </a:r>
            <a:r>
              <a:rPr lang="en-US" sz="2000" b="0" dirty="0" err="1" smtClean="0">
                <a:latin typeface="Candara" panose="020E0502030303020204" pitchFamily="34" charset="0"/>
                <a:ea typeface="Tahoma" panose="020B0604030504040204" pitchFamily="34" charset="0"/>
                <a:cs typeface="Tahoma" panose="020B0604030504040204" pitchFamily="34" charset="0"/>
              </a:rPr>
              <a:t>kết</a:t>
            </a:r>
            <a:r>
              <a:rPr lang="en-US" sz="2000" b="0" dirty="0" smtClean="0">
                <a:latin typeface="Candara" panose="020E0502030303020204" pitchFamily="34" charset="0"/>
                <a:ea typeface="Tahoma" panose="020B0604030504040204" pitchFamily="34" charset="0"/>
                <a:cs typeface="Tahoma" panose="020B0604030504040204" pitchFamily="34" charset="0"/>
              </a:rPr>
              <a:t> </a:t>
            </a:r>
            <a:r>
              <a:rPr lang="en-US" sz="2000" b="0" dirty="0" err="1" smtClean="0">
                <a:latin typeface="Candara" panose="020E0502030303020204" pitchFamily="34" charset="0"/>
                <a:ea typeface="Tahoma" panose="020B0604030504040204" pitchFamily="34" charset="0"/>
                <a:cs typeface="Tahoma" panose="020B0604030504040204" pitchFamily="34" charset="0"/>
              </a:rPr>
              <a:t>quả</a:t>
            </a:r>
            <a:r>
              <a:rPr lang="en-US" sz="2000" b="0" dirty="0" smtClean="0">
                <a:latin typeface="Candara" panose="020E0502030303020204" pitchFamily="34" charset="0"/>
                <a:ea typeface="Tahoma" panose="020B0604030504040204" pitchFamily="34" charset="0"/>
                <a:cs typeface="Tahoma" panose="020B0604030504040204" pitchFamily="34" charset="0"/>
              </a:rPr>
              <a:t> </a:t>
            </a:r>
            <a:r>
              <a:rPr lang="en-US" sz="2000" b="0" dirty="0" err="1" smtClean="0">
                <a:latin typeface="Candara" panose="020E0502030303020204" pitchFamily="34" charset="0"/>
                <a:ea typeface="Tahoma" panose="020B0604030504040204" pitchFamily="34" charset="0"/>
                <a:cs typeface="Tahoma" panose="020B0604030504040204" pitchFamily="34" charset="0"/>
              </a:rPr>
              <a:t>thực</a:t>
            </a:r>
            <a:r>
              <a:rPr lang="en-US" sz="2000" b="0" dirty="0" smtClean="0">
                <a:latin typeface="Candara" panose="020E0502030303020204" pitchFamily="34" charset="0"/>
                <a:ea typeface="Tahoma" panose="020B0604030504040204" pitchFamily="34" charset="0"/>
                <a:cs typeface="Tahoma" panose="020B0604030504040204" pitchFamily="34" charset="0"/>
              </a:rPr>
              <a:t> </a:t>
            </a:r>
            <a:r>
              <a:rPr lang="en-US" sz="2000" b="0" dirty="0" err="1" smtClean="0">
                <a:latin typeface="Candara" panose="020E0502030303020204" pitchFamily="34" charset="0"/>
                <a:ea typeface="Tahoma" panose="020B0604030504040204" pitchFamily="34" charset="0"/>
                <a:cs typeface="Tahoma" panose="020B0604030504040204" pitchFamily="34" charset="0"/>
              </a:rPr>
              <a:t>hiện</a:t>
            </a:r>
            <a:r>
              <a:rPr lang="en-US" sz="2000" b="0" dirty="0" smtClean="0">
                <a:latin typeface="Candara" panose="020E0502030303020204" pitchFamily="34" charset="0"/>
                <a:ea typeface="Tahoma" panose="020B0604030504040204" pitchFamily="34" charset="0"/>
                <a:cs typeface="Tahoma" panose="020B0604030504040204" pitchFamily="34" charset="0"/>
              </a:rPr>
              <a:t> </a:t>
            </a:r>
            <a:r>
              <a:rPr lang="en-US" sz="2000" b="0" dirty="0" err="1" smtClean="0">
                <a:latin typeface="Candara" panose="020E0502030303020204" pitchFamily="34" charset="0"/>
                <a:ea typeface="Tahoma" panose="020B0604030504040204" pitchFamily="34" charset="0"/>
                <a:cs typeface="Tahoma" panose="020B0604030504040204" pitchFamily="34" charset="0"/>
              </a:rPr>
              <a:t>và</a:t>
            </a:r>
            <a:r>
              <a:rPr lang="en-US" sz="2000" b="0" dirty="0" smtClean="0">
                <a:latin typeface="Candara" panose="020E0502030303020204" pitchFamily="34" charset="0"/>
                <a:ea typeface="Tahoma" panose="020B0604030504040204" pitchFamily="34" charset="0"/>
                <a:cs typeface="Tahoma" panose="020B0604030504040204" pitchFamily="34" charset="0"/>
              </a:rPr>
              <a:t> </a:t>
            </a:r>
            <a:r>
              <a:rPr lang="en-US" sz="2000" b="0" dirty="0" err="1" smtClean="0">
                <a:latin typeface="Candara" panose="020E0502030303020204" pitchFamily="34" charset="0"/>
                <a:ea typeface="Tahoma" panose="020B0604030504040204" pitchFamily="34" charset="0"/>
                <a:cs typeface="Tahoma" panose="020B0604030504040204" pitchFamily="34" charset="0"/>
              </a:rPr>
              <a:t>đánh</a:t>
            </a:r>
            <a:r>
              <a:rPr lang="en-US" sz="2000" b="0" dirty="0" smtClean="0">
                <a:latin typeface="Candara" panose="020E0502030303020204" pitchFamily="34" charset="0"/>
                <a:ea typeface="Tahoma" panose="020B0604030504040204" pitchFamily="34" charset="0"/>
                <a:cs typeface="Tahoma" panose="020B0604030504040204" pitchFamily="34" charset="0"/>
              </a:rPr>
              <a:t> </a:t>
            </a:r>
            <a:r>
              <a:rPr lang="en-US" sz="2000" b="0" dirty="0" err="1" smtClean="0">
                <a:latin typeface="Candara" panose="020E0502030303020204" pitchFamily="34" charset="0"/>
                <a:ea typeface="Tahoma" panose="020B0604030504040204" pitchFamily="34" charset="0"/>
                <a:cs typeface="Tahoma" panose="020B0604030504040204" pitchFamily="34" charset="0"/>
              </a:rPr>
              <a:t>giá</a:t>
            </a:r>
            <a:r>
              <a:rPr lang="en-US" sz="2000" b="0" dirty="0" smtClean="0">
                <a:latin typeface="Candara" panose="020E0502030303020204" pitchFamily="34" charset="0"/>
                <a:ea typeface="Tahoma" panose="020B0604030504040204" pitchFamily="34" charset="0"/>
                <a:cs typeface="Tahoma" panose="020B0604030504040204" pitchFamily="34" charset="0"/>
              </a:rPr>
              <a:t> </a:t>
            </a:r>
            <a:r>
              <a:rPr lang="en-US" sz="2000" b="0" dirty="0" err="1" smtClean="0">
                <a:latin typeface="Candara" panose="020E0502030303020204" pitchFamily="34" charset="0"/>
                <a:ea typeface="Tahoma" panose="020B0604030504040204" pitchFamily="34" charset="0"/>
                <a:cs typeface="Tahoma" panose="020B0604030504040204" pitchFamily="34" charset="0"/>
              </a:rPr>
              <a:t>mô</a:t>
            </a:r>
            <a:r>
              <a:rPr lang="en-US" sz="2000" b="0" dirty="0" smtClean="0">
                <a:latin typeface="Candara" panose="020E0502030303020204" pitchFamily="34" charset="0"/>
                <a:ea typeface="Tahoma" panose="020B0604030504040204" pitchFamily="34" charset="0"/>
                <a:cs typeface="Tahoma" panose="020B0604030504040204" pitchFamily="34" charset="0"/>
              </a:rPr>
              <a:t> </a:t>
            </a:r>
            <a:r>
              <a:rPr lang="en-US" sz="2000" b="0" dirty="0" err="1" smtClean="0">
                <a:latin typeface="Candara" panose="020E0502030303020204" pitchFamily="34" charset="0"/>
                <a:ea typeface="Tahoma" panose="020B0604030504040204" pitchFamily="34" charset="0"/>
                <a:cs typeface="Tahoma" panose="020B0604030504040204" pitchFamily="34" charset="0"/>
              </a:rPr>
              <a:t>hình</a:t>
            </a:r>
            <a:r>
              <a:rPr lang="en-US" sz="2000" b="0" dirty="0" smtClean="0">
                <a:latin typeface="Candara" panose="020E0502030303020204" pitchFamily="34" charset="0"/>
                <a:ea typeface="Tahoma" panose="020B0604030504040204" pitchFamily="34" charset="0"/>
                <a:cs typeface="Tahoma" panose="020B0604030504040204" pitchFamily="34" charset="0"/>
              </a:rPr>
              <a:t> (</a:t>
            </a:r>
            <a:r>
              <a:rPr lang="en-US" sz="2000" b="0" dirty="0" err="1" smtClean="0">
                <a:latin typeface="Candara" panose="020E0502030303020204" pitchFamily="34" charset="0"/>
                <a:ea typeface="Tahoma" panose="020B0604030504040204" pitchFamily="34" charset="0"/>
                <a:cs typeface="Tahoma" panose="020B0604030504040204" pitchFamily="34" charset="0"/>
              </a:rPr>
              <a:t>mô</a:t>
            </a:r>
            <a:r>
              <a:rPr lang="en-US" sz="2000" b="0" dirty="0" smtClean="0">
                <a:latin typeface="Candara" panose="020E0502030303020204" pitchFamily="34" charset="0"/>
                <a:ea typeface="Tahoma" panose="020B0604030504040204" pitchFamily="34" charset="0"/>
                <a:cs typeface="Tahoma" panose="020B0604030504040204" pitchFamily="34" charset="0"/>
              </a:rPr>
              <a:t> </a:t>
            </a:r>
            <a:r>
              <a:rPr lang="en-US" sz="2000" b="0" dirty="0" err="1" smtClean="0">
                <a:latin typeface="Candara" panose="020E0502030303020204" pitchFamily="34" charset="0"/>
                <a:ea typeface="Tahoma" panose="020B0604030504040204" pitchFamily="34" charset="0"/>
                <a:cs typeface="Tahoma" panose="020B0604030504040204" pitchFamily="34" charset="0"/>
              </a:rPr>
              <a:t>hình</a:t>
            </a:r>
            <a:r>
              <a:rPr lang="en-US" sz="2000" dirty="0">
                <a:latin typeface="Candara" panose="020E0502030303020204" pitchFamily="34" charset="0"/>
                <a:ea typeface="Tahoma" panose="020B0604030504040204" pitchFamily="34" charset="0"/>
                <a:cs typeface="Tahoma" panose="020B0604030504040204" pitchFamily="34" charset="0"/>
              </a:rPr>
              <a:t> </a:t>
            </a:r>
            <a:r>
              <a:rPr lang="en-US" sz="2000" dirty="0" smtClean="0">
                <a:latin typeface="Candara" panose="020E0502030303020204" pitchFamily="34" charset="0"/>
                <a:ea typeface="Tahoma" panose="020B0604030504040204" pitchFamily="34" charset="0"/>
                <a:cs typeface="Tahoma" panose="020B0604030504040204" pitchFamily="34" charset="0"/>
              </a:rPr>
              <a:t>VGG16</a:t>
            </a:r>
            <a:r>
              <a:rPr lang="en-US" sz="2000" b="0" dirty="0" smtClean="0">
                <a:latin typeface="Candara" panose="020E0502030303020204" pitchFamily="34" charset="0"/>
                <a:ea typeface="Tahoma" panose="020B0604030504040204" pitchFamily="34" charset="0"/>
                <a:cs typeface="Tahoma" panose="020B0604030504040204" pitchFamily="34" charset="0"/>
              </a:rPr>
              <a:t> </a:t>
            </a:r>
            <a:r>
              <a:rPr lang="en-US" sz="2000" b="0" dirty="0" err="1" smtClean="0">
                <a:latin typeface="Candara" panose="020E0502030303020204" pitchFamily="34" charset="0"/>
                <a:ea typeface="Tahoma" panose="020B0604030504040204" pitchFamily="34" charset="0"/>
                <a:cs typeface="Tahoma" panose="020B0604030504040204" pitchFamily="34" charset="0"/>
              </a:rPr>
              <a:t>đạt</a:t>
            </a:r>
            <a:r>
              <a:rPr lang="en-US" sz="2000" b="0" dirty="0" smtClean="0">
                <a:latin typeface="Candara" panose="020E0502030303020204" pitchFamily="34" charset="0"/>
                <a:ea typeface="Tahoma" panose="020B0604030504040204" pitchFamily="34" charset="0"/>
                <a:cs typeface="Tahoma" panose="020B0604030504040204" pitchFamily="34" charset="0"/>
              </a:rPr>
              <a:t> </a:t>
            </a:r>
            <a:r>
              <a:rPr lang="en-US" sz="2000" b="0" dirty="0" err="1" smtClean="0">
                <a:latin typeface="Candara" panose="020E0502030303020204" pitchFamily="34" charset="0"/>
                <a:ea typeface="Tahoma" panose="020B0604030504040204" pitchFamily="34" charset="0"/>
                <a:cs typeface="Tahoma" panose="020B0604030504040204" pitchFamily="34" charset="0"/>
              </a:rPr>
              <a:t>hiệu</a:t>
            </a:r>
            <a:r>
              <a:rPr lang="en-US" sz="2000" b="0" dirty="0" smtClean="0">
                <a:latin typeface="Candara" panose="020E0502030303020204" pitchFamily="34" charset="0"/>
                <a:ea typeface="Tahoma" panose="020B0604030504040204" pitchFamily="34" charset="0"/>
                <a:cs typeface="Tahoma" panose="020B0604030504040204" pitchFamily="34" charset="0"/>
              </a:rPr>
              <a:t> </a:t>
            </a:r>
            <a:r>
              <a:rPr lang="en-US" sz="2000" b="0" dirty="0" err="1" smtClean="0">
                <a:latin typeface="Candara" panose="020E0502030303020204" pitchFamily="34" charset="0"/>
                <a:ea typeface="Tahoma" panose="020B0604030504040204" pitchFamily="34" charset="0"/>
                <a:cs typeface="Tahoma" panose="020B0604030504040204" pitchFamily="34" charset="0"/>
              </a:rPr>
              <a:t>quả</a:t>
            </a:r>
            <a:r>
              <a:rPr lang="en-US" sz="2000" b="0" dirty="0" smtClean="0">
                <a:latin typeface="Candara" panose="020E0502030303020204" pitchFamily="34" charset="0"/>
                <a:ea typeface="Tahoma" panose="020B0604030504040204" pitchFamily="34" charset="0"/>
                <a:cs typeface="Tahoma" panose="020B0604030504040204" pitchFamily="34" charset="0"/>
              </a:rPr>
              <a:t> </a:t>
            </a:r>
            <a:r>
              <a:rPr lang="en-US" sz="2000" b="0" dirty="0" err="1" smtClean="0">
                <a:latin typeface="Candara" panose="020E0502030303020204" pitchFamily="34" charset="0"/>
                <a:ea typeface="Tahoma" panose="020B0604030504040204" pitchFamily="34" charset="0"/>
                <a:cs typeface="Tahoma" panose="020B0604030504040204" pitchFamily="34" charset="0"/>
              </a:rPr>
              <a:t>tốt</a:t>
            </a:r>
            <a:r>
              <a:rPr lang="en-US" sz="2000" b="0" dirty="0" smtClean="0">
                <a:latin typeface="Candara" panose="020E0502030303020204" pitchFamily="34" charset="0"/>
                <a:ea typeface="Tahoma" panose="020B0604030504040204" pitchFamily="34" charset="0"/>
                <a:cs typeface="Tahoma" panose="020B0604030504040204" pitchFamily="34" charset="0"/>
              </a:rPr>
              <a:t> </a:t>
            </a:r>
            <a:r>
              <a:rPr lang="en-US" sz="2000" b="0" dirty="0" err="1" smtClean="0">
                <a:latin typeface="Candara" panose="020E0502030303020204" pitchFamily="34" charset="0"/>
                <a:ea typeface="Tahoma" panose="020B0604030504040204" pitchFamily="34" charset="0"/>
                <a:cs typeface="Tahoma" panose="020B0604030504040204" pitchFamily="34" charset="0"/>
              </a:rPr>
              <a:t>nhất</a:t>
            </a:r>
            <a:r>
              <a:rPr lang="en-US" sz="2000" b="0" dirty="0" smtClean="0">
                <a:latin typeface="Candara" panose="020E0502030303020204" pitchFamily="34" charset="0"/>
                <a:ea typeface="Tahoma" panose="020B0604030504040204" pitchFamily="34" charset="0"/>
                <a:cs typeface="Tahoma" panose="020B0604030504040204" pitchFamily="34" charset="0"/>
              </a:rPr>
              <a:t>)</a:t>
            </a:r>
          </a:p>
          <a:p>
            <a:pPr lvl="1" algn="l">
              <a:buFont typeface="Courier New" panose="02070309020205020404" pitchFamily="49" charset="0"/>
              <a:buChar char="o"/>
            </a:pPr>
            <a:r>
              <a:rPr lang="en-US" sz="2000" b="0" dirty="0" smtClean="0">
                <a:latin typeface="Candara" panose="020E0502030303020204" pitchFamily="34" charset="0"/>
                <a:ea typeface="Tahoma" panose="020B0604030504040204" pitchFamily="34" charset="0"/>
                <a:cs typeface="Tahoma" panose="020B0604030504040204" pitchFamily="34" charset="0"/>
              </a:rPr>
              <a:t>So </a:t>
            </a:r>
            <a:r>
              <a:rPr lang="en-US" sz="2000" b="0" dirty="0" err="1" smtClean="0">
                <a:latin typeface="Candara" panose="020E0502030303020204" pitchFamily="34" charset="0"/>
                <a:ea typeface="Tahoma" panose="020B0604030504040204" pitchFamily="34" charset="0"/>
                <a:cs typeface="Tahoma" panose="020B0604030504040204" pitchFamily="34" charset="0"/>
              </a:rPr>
              <a:t>sánh</a:t>
            </a:r>
            <a:r>
              <a:rPr lang="en-US" sz="2000" b="0" dirty="0" smtClean="0">
                <a:latin typeface="Candara" panose="020E0502030303020204" pitchFamily="34" charset="0"/>
                <a:ea typeface="Tahoma" panose="020B0604030504040204" pitchFamily="34" charset="0"/>
                <a:cs typeface="Tahoma" panose="020B0604030504040204" pitchFamily="34" charset="0"/>
              </a:rPr>
              <a:t> </a:t>
            </a:r>
            <a:r>
              <a:rPr lang="en-US" sz="2000" b="0" dirty="0" err="1" smtClean="0">
                <a:latin typeface="Candara" panose="020E0502030303020204" pitchFamily="34" charset="0"/>
                <a:ea typeface="Tahoma" panose="020B0604030504040204" pitchFamily="34" charset="0"/>
                <a:cs typeface="Tahoma" panose="020B0604030504040204" pitchFamily="34" charset="0"/>
              </a:rPr>
              <a:t>các</a:t>
            </a:r>
            <a:r>
              <a:rPr lang="en-US" sz="2000" b="0" dirty="0" smtClean="0">
                <a:latin typeface="Candara" panose="020E0502030303020204" pitchFamily="34" charset="0"/>
                <a:ea typeface="Tahoma" panose="020B0604030504040204" pitchFamily="34" charset="0"/>
                <a:cs typeface="Tahoma" panose="020B0604030504040204" pitchFamily="34" charset="0"/>
              </a:rPr>
              <a:t> </a:t>
            </a:r>
            <a:r>
              <a:rPr lang="en-US" sz="2000" b="0" dirty="0" err="1" smtClean="0">
                <a:latin typeface="Candara" panose="020E0502030303020204" pitchFamily="34" charset="0"/>
                <a:ea typeface="Tahoma" panose="020B0604030504040204" pitchFamily="34" charset="0"/>
                <a:cs typeface="Tahoma" panose="020B0604030504040204" pitchFamily="34" charset="0"/>
              </a:rPr>
              <a:t>mô</a:t>
            </a:r>
            <a:r>
              <a:rPr lang="en-US" sz="2000" b="0" dirty="0" smtClean="0">
                <a:latin typeface="Candara" panose="020E0502030303020204" pitchFamily="34" charset="0"/>
                <a:ea typeface="Tahoma" panose="020B0604030504040204" pitchFamily="34" charset="0"/>
                <a:cs typeface="Tahoma" panose="020B0604030504040204" pitchFamily="34" charset="0"/>
              </a:rPr>
              <a:t> </a:t>
            </a:r>
            <a:r>
              <a:rPr lang="en-US" sz="2000" b="0" dirty="0" err="1" smtClean="0">
                <a:latin typeface="Candara" panose="020E0502030303020204" pitchFamily="34" charset="0"/>
                <a:ea typeface="Tahoma" panose="020B0604030504040204" pitchFamily="34" charset="0"/>
                <a:cs typeface="Tahoma" panose="020B0604030504040204" pitchFamily="34" charset="0"/>
              </a:rPr>
              <a:t>hình</a:t>
            </a:r>
            <a:r>
              <a:rPr lang="en-US" sz="2000" b="0" dirty="0">
                <a:latin typeface="Candara" panose="020E0502030303020204" pitchFamily="34" charset="0"/>
                <a:ea typeface="Tahoma" panose="020B0604030504040204" pitchFamily="34" charset="0"/>
                <a:cs typeface="Tahoma" panose="020B0604030504040204" pitchFamily="34" charset="0"/>
              </a:rPr>
              <a:t>.</a:t>
            </a:r>
            <a:endParaRPr lang="en-US" sz="2000" b="0" dirty="0">
              <a:latin typeface="Candara" panose="020E0502030303020204" pitchFamily="34" charset="0"/>
            </a:endParaRPr>
          </a:p>
        </p:txBody>
      </p:sp>
      <p:sp>
        <p:nvSpPr>
          <p:cNvPr id="8" name="Rectangle 7"/>
          <p:cNvSpPr/>
          <p:nvPr/>
        </p:nvSpPr>
        <p:spPr>
          <a:xfrm>
            <a:off x="381906" y="2245747"/>
            <a:ext cx="3405099" cy="523220"/>
          </a:xfrm>
          <a:prstGeom prst="rect">
            <a:avLst/>
          </a:prstGeom>
        </p:spPr>
        <p:txBody>
          <a:bodyPr wrap="none">
            <a:spAutoFit/>
          </a:bodyPr>
          <a:lstStyle/>
          <a:p>
            <a:pPr marL="565150" indent="-457200">
              <a:buFont typeface="Wingdings" panose="05000000000000000000" pitchFamily="2" charset="2"/>
              <a:buChar char="Ø"/>
            </a:pPr>
            <a:r>
              <a:rPr lang="en-US" sz="2800" dirty="0" err="1">
                <a:latin typeface="Candara" panose="020E0502030303020204" pitchFamily="34" charset="0"/>
              </a:rPr>
              <a:t>Kết</a:t>
            </a:r>
            <a:r>
              <a:rPr lang="en-US" sz="2800" dirty="0">
                <a:latin typeface="Candara" panose="020E0502030303020204" pitchFamily="34" charset="0"/>
              </a:rPr>
              <a:t> </a:t>
            </a:r>
            <a:r>
              <a:rPr lang="en-US" sz="2800" dirty="0" err="1">
                <a:latin typeface="Candara" panose="020E0502030303020204" pitchFamily="34" charset="0"/>
              </a:rPr>
              <a:t>quả</a:t>
            </a:r>
            <a:r>
              <a:rPr lang="en-US" sz="2800" dirty="0">
                <a:latin typeface="Candara" panose="020E0502030303020204" pitchFamily="34" charset="0"/>
              </a:rPr>
              <a:t> </a:t>
            </a:r>
            <a:r>
              <a:rPr lang="en-US" sz="2800" dirty="0" err="1">
                <a:latin typeface="Candara" panose="020E0502030303020204" pitchFamily="34" charset="0"/>
              </a:rPr>
              <a:t>đạt</a:t>
            </a:r>
            <a:r>
              <a:rPr lang="en-US" sz="2800" dirty="0">
                <a:latin typeface="Candara" panose="020E0502030303020204" pitchFamily="34" charset="0"/>
              </a:rPr>
              <a:t> </a:t>
            </a:r>
            <a:r>
              <a:rPr lang="en-US" sz="2800" dirty="0" err="1" smtClean="0">
                <a:latin typeface="Candara" panose="020E0502030303020204" pitchFamily="34" charset="0"/>
              </a:rPr>
              <a:t>được</a:t>
            </a:r>
            <a:endParaRPr lang="en-US" sz="2800" dirty="0">
              <a:latin typeface="Candara" panose="020E0502030303020204" pitchFamily="34" charset="0"/>
            </a:endParaRPr>
          </a:p>
        </p:txBody>
      </p:sp>
    </p:spTree>
    <p:extLst>
      <p:ext uri="{BB962C8B-B14F-4D97-AF65-F5344CB8AC3E}">
        <p14:creationId xmlns:p14="http://schemas.microsoft.com/office/powerpoint/2010/main" val="238957340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ppt_x"/>
                                          </p:val>
                                        </p:tav>
                                        <p:tav tm="100000">
                                          <p:val>
                                            <p:strVal val="#ppt_x"/>
                                          </p:val>
                                        </p:tav>
                                      </p:tavLst>
                                    </p:anim>
                                    <p:anim calcmode="lin" valueType="num">
                                      <p:cBhvr additive="base">
                                        <p:cTn id="8" dur="25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 calcmode="lin" valueType="num">
                                      <p:cBhvr additive="base">
                                        <p:cTn id="11" dur="25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12" dur="250" fill="hold"/>
                                        <p:tgtEl>
                                          <p:spTgt spid="7">
                                            <p:txEl>
                                              <p:pRg st="0" end="0"/>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7">
                                            <p:txEl>
                                              <p:pRg st="1" end="1"/>
                                            </p:txEl>
                                          </p:spTgt>
                                        </p:tgtEl>
                                        <p:attrNameLst>
                                          <p:attrName>style.visibility</p:attrName>
                                        </p:attrNameLst>
                                      </p:cBhvr>
                                      <p:to>
                                        <p:strVal val="visible"/>
                                      </p:to>
                                    </p:set>
                                    <p:anim calcmode="lin" valueType="num">
                                      <p:cBhvr additive="base">
                                        <p:cTn id="15" dur="250" fill="hold"/>
                                        <p:tgtEl>
                                          <p:spTgt spid="7">
                                            <p:txEl>
                                              <p:pRg st="1" end="1"/>
                                            </p:txEl>
                                          </p:spTgt>
                                        </p:tgtEl>
                                        <p:attrNameLst>
                                          <p:attrName>ppt_x</p:attrName>
                                        </p:attrNameLst>
                                      </p:cBhvr>
                                      <p:tavLst>
                                        <p:tav tm="0">
                                          <p:val>
                                            <p:strVal val="#ppt_x"/>
                                          </p:val>
                                        </p:tav>
                                        <p:tav tm="100000">
                                          <p:val>
                                            <p:strVal val="#ppt_x"/>
                                          </p:val>
                                        </p:tav>
                                      </p:tavLst>
                                    </p:anim>
                                    <p:anim calcmode="lin" valueType="num">
                                      <p:cBhvr additive="base">
                                        <p:cTn id="16" dur="250" fill="hold"/>
                                        <p:tgtEl>
                                          <p:spTgt spid="7">
                                            <p:txEl>
                                              <p:pRg st="1" end="1"/>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anim calcmode="lin" valueType="num">
                                      <p:cBhvr additive="base">
                                        <p:cTn id="19" dur="25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20" dur="250" fill="hold"/>
                                        <p:tgtEl>
                                          <p:spTgt spid="7">
                                            <p:txEl>
                                              <p:pRg st="2" end="2"/>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7">
                                            <p:txEl>
                                              <p:pRg st="3" end="3"/>
                                            </p:txEl>
                                          </p:spTgt>
                                        </p:tgtEl>
                                        <p:attrNameLst>
                                          <p:attrName>style.visibility</p:attrName>
                                        </p:attrNameLst>
                                      </p:cBhvr>
                                      <p:to>
                                        <p:strVal val="visible"/>
                                      </p:to>
                                    </p:set>
                                    <p:anim calcmode="lin" valueType="num">
                                      <p:cBhvr additive="base">
                                        <p:cTn id="23" dur="250" fill="hold"/>
                                        <p:tgtEl>
                                          <p:spTgt spid="7">
                                            <p:txEl>
                                              <p:pRg st="3" end="3"/>
                                            </p:txEl>
                                          </p:spTgt>
                                        </p:tgtEl>
                                        <p:attrNameLst>
                                          <p:attrName>ppt_x</p:attrName>
                                        </p:attrNameLst>
                                      </p:cBhvr>
                                      <p:tavLst>
                                        <p:tav tm="0">
                                          <p:val>
                                            <p:strVal val="#ppt_x"/>
                                          </p:val>
                                        </p:tav>
                                        <p:tav tm="100000">
                                          <p:val>
                                            <p:strVal val="#ppt_x"/>
                                          </p:val>
                                        </p:tav>
                                      </p:tavLst>
                                    </p:anim>
                                    <p:anim calcmode="lin" valueType="num">
                                      <p:cBhvr additive="base">
                                        <p:cTn id="24" dur="250" fill="hold"/>
                                        <p:tgtEl>
                                          <p:spTgt spid="7">
                                            <p:txEl>
                                              <p:pRg st="3" end="3"/>
                                            </p:txEl>
                                          </p:spTgt>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7">
                                            <p:txEl>
                                              <p:pRg st="4" end="4"/>
                                            </p:txEl>
                                          </p:spTgt>
                                        </p:tgtEl>
                                        <p:attrNameLst>
                                          <p:attrName>style.visibility</p:attrName>
                                        </p:attrNameLst>
                                      </p:cBhvr>
                                      <p:to>
                                        <p:strVal val="visible"/>
                                      </p:to>
                                    </p:set>
                                    <p:anim calcmode="lin" valueType="num">
                                      <p:cBhvr additive="base">
                                        <p:cTn id="27" dur="250" fill="hold"/>
                                        <p:tgtEl>
                                          <p:spTgt spid="7">
                                            <p:txEl>
                                              <p:pRg st="4" end="4"/>
                                            </p:txEl>
                                          </p:spTgt>
                                        </p:tgtEl>
                                        <p:attrNameLst>
                                          <p:attrName>ppt_x</p:attrName>
                                        </p:attrNameLst>
                                      </p:cBhvr>
                                      <p:tavLst>
                                        <p:tav tm="0">
                                          <p:val>
                                            <p:strVal val="#ppt_x"/>
                                          </p:val>
                                        </p:tav>
                                        <p:tav tm="100000">
                                          <p:val>
                                            <p:strVal val="#ppt_x"/>
                                          </p:val>
                                        </p:tav>
                                      </p:tavLst>
                                    </p:anim>
                                    <p:anim calcmode="lin" valueType="num">
                                      <p:cBhvr additive="base">
                                        <p:cTn id="28" dur="250" fill="hold"/>
                                        <p:tgtEl>
                                          <p:spTgt spid="7">
                                            <p:txEl>
                                              <p:pRg st="4" end="4"/>
                                            </p:txEl>
                                          </p:spTgt>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7">
                                            <p:txEl>
                                              <p:pRg st="5" end="5"/>
                                            </p:txEl>
                                          </p:spTgt>
                                        </p:tgtEl>
                                        <p:attrNameLst>
                                          <p:attrName>style.visibility</p:attrName>
                                        </p:attrNameLst>
                                      </p:cBhvr>
                                      <p:to>
                                        <p:strVal val="visible"/>
                                      </p:to>
                                    </p:set>
                                    <p:anim calcmode="lin" valueType="num">
                                      <p:cBhvr additive="base">
                                        <p:cTn id="31" dur="250" fill="hold"/>
                                        <p:tgtEl>
                                          <p:spTgt spid="7">
                                            <p:txEl>
                                              <p:pRg st="5" end="5"/>
                                            </p:txEl>
                                          </p:spTgt>
                                        </p:tgtEl>
                                        <p:attrNameLst>
                                          <p:attrName>ppt_x</p:attrName>
                                        </p:attrNameLst>
                                      </p:cBhvr>
                                      <p:tavLst>
                                        <p:tav tm="0">
                                          <p:val>
                                            <p:strVal val="#ppt_x"/>
                                          </p:val>
                                        </p:tav>
                                        <p:tav tm="100000">
                                          <p:val>
                                            <p:strVal val="#ppt_x"/>
                                          </p:val>
                                        </p:tav>
                                      </p:tavLst>
                                    </p:anim>
                                    <p:anim calcmode="lin" valueType="num">
                                      <p:cBhvr additive="base">
                                        <p:cTn id="32" dur="250" fill="hold"/>
                                        <p:tgtEl>
                                          <p:spTgt spid="7">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053"/>
        <p:cNvGrpSpPr/>
        <p:nvPr/>
      </p:nvGrpSpPr>
      <p:grpSpPr>
        <a:xfrm>
          <a:off x="0" y="0"/>
          <a:ext cx="0" cy="0"/>
          <a:chOff x="0" y="0"/>
          <a:chExt cx="0" cy="0"/>
        </a:xfrm>
      </p:grpSpPr>
      <p:sp>
        <p:nvSpPr>
          <p:cNvPr id="1055" name="Google Shape;1055;p24"/>
          <p:cNvSpPr txBox="1">
            <a:spLocks noGrp="1"/>
          </p:cNvSpPr>
          <p:nvPr>
            <p:ph type="title"/>
          </p:nvPr>
        </p:nvSpPr>
        <p:spPr>
          <a:xfrm>
            <a:off x="2328610" y="428925"/>
            <a:ext cx="9292372" cy="1179958"/>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US" dirty="0" err="1" smtClean="0">
                <a:latin typeface="Candara" panose="020E0502030303020204" pitchFamily="34" charset="0"/>
              </a:rPr>
              <a:t>Kết</a:t>
            </a:r>
            <a:r>
              <a:rPr lang="en-US" dirty="0" smtClean="0">
                <a:latin typeface="Candara" panose="020E0502030303020204" pitchFamily="34" charset="0"/>
              </a:rPr>
              <a:t> </a:t>
            </a:r>
            <a:r>
              <a:rPr lang="en-US" dirty="0" err="1" smtClean="0">
                <a:latin typeface="Candara" panose="020E0502030303020204" pitchFamily="34" charset="0"/>
              </a:rPr>
              <a:t>luận</a:t>
            </a:r>
            <a:r>
              <a:rPr lang="en-US" dirty="0" smtClean="0">
                <a:latin typeface="Candara" panose="020E0502030303020204" pitchFamily="34" charset="0"/>
              </a:rPr>
              <a:t> </a:t>
            </a:r>
            <a:r>
              <a:rPr lang="en-US" dirty="0">
                <a:latin typeface="Candara" panose="020E0502030303020204" pitchFamily="34" charset="0"/>
              </a:rPr>
              <a:t>&amp;</a:t>
            </a:r>
            <a:r>
              <a:rPr lang="en-US" dirty="0" smtClean="0">
                <a:latin typeface="Candara" panose="020E0502030303020204" pitchFamily="34" charset="0"/>
              </a:rPr>
              <a:t> </a:t>
            </a:r>
            <a:r>
              <a:rPr lang="en-US" dirty="0" err="1" smtClean="0">
                <a:latin typeface="Candara" panose="020E0502030303020204" pitchFamily="34" charset="0"/>
              </a:rPr>
              <a:t>Hướng</a:t>
            </a:r>
            <a:r>
              <a:rPr lang="en-US" dirty="0" smtClean="0">
                <a:latin typeface="Candara" panose="020E0502030303020204" pitchFamily="34" charset="0"/>
              </a:rPr>
              <a:t> </a:t>
            </a:r>
            <a:r>
              <a:rPr lang="en-US" dirty="0" err="1" smtClean="0">
                <a:latin typeface="Candara" panose="020E0502030303020204" pitchFamily="34" charset="0"/>
              </a:rPr>
              <a:t>phát</a:t>
            </a:r>
            <a:r>
              <a:rPr lang="en-US" dirty="0" smtClean="0">
                <a:latin typeface="Candara" panose="020E0502030303020204" pitchFamily="34" charset="0"/>
              </a:rPr>
              <a:t> </a:t>
            </a:r>
            <a:r>
              <a:rPr lang="en-US" dirty="0" err="1" smtClean="0">
                <a:latin typeface="Candara" panose="020E0502030303020204" pitchFamily="34" charset="0"/>
              </a:rPr>
              <a:t>triển</a:t>
            </a:r>
            <a:endParaRPr dirty="0">
              <a:latin typeface="Candara" panose="020E0502030303020204" pitchFamily="34" charset="0"/>
            </a:endParaRPr>
          </a:p>
        </p:txBody>
      </p:sp>
      <p:sp>
        <p:nvSpPr>
          <p:cNvPr id="1056" name="Google Shape;1056;p24"/>
          <p:cNvSpPr/>
          <p:nvPr/>
        </p:nvSpPr>
        <p:spPr>
          <a:xfrm>
            <a:off x="788276" y="754778"/>
            <a:ext cx="1111286" cy="854104"/>
          </a:xfrm>
          <a:prstGeom prst="rect">
            <a:avLst/>
          </a:prstGeom>
        </p:spPr>
        <p:txBody>
          <a:bodyPr>
            <a:prstTxWarp prst="textPlain">
              <a:avLst/>
            </a:prstTxWarp>
          </a:bodyPr>
          <a:lstStyle/>
          <a:p>
            <a:pPr lvl="0" algn="ctr"/>
            <a:r>
              <a:rPr b="1" i="0" dirty="0" smtClean="0">
                <a:ln w="38100" cap="flat" cmpd="sng">
                  <a:solidFill>
                    <a:srgbClr val="000000"/>
                  </a:solidFill>
                  <a:prstDash val="solid"/>
                  <a:round/>
                  <a:headEnd type="none" w="sm" len="sm"/>
                  <a:tailEnd type="none" w="sm" len="sm"/>
                </a:ln>
                <a:noFill/>
                <a:latin typeface="DM Sans"/>
              </a:rPr>
              <a:t>0</a:t>
            </a:r>
            <a:r>
              <a:rPr lang="en-US" b="1" dirty="0">
                <a:ln w="38100" cap="flat" cmpd="sng">
                  <a:solidFill>
                    <a:srgbClr val="000000"/>
                  </a:solidFill>
                  <a:prstDash val="solid"/>
                  <a:round/>
                  <a:headEnd type="none" w="sm" len="sm"/>
                  <a:tailEnd type="none" w="sm" len="sm"/>
                </a:ln>
                <a:noFill/>
                <a:latin typeface="DM Sans"/>
              </a:rPr>
              <a:t>5</a:t>
            </a:r>
            <a:endParaRPr b="1" i="0" dirty="0">
              <a:ln w="38100" cap="flat" cmpd="sng">
                <a:solidFill>
                  <a:srgbClr val="000000"/>
                </a:solidFill>
                <a:prstDash val="solid"/>
                <a:round/>
                <a:headEnd type="none" w="sm" len="sm"/>
                <a:tailEnd type="none" w="sm" len="sm"/>
              </a:ln>
              <a:noFill/>
              <a:latin typeface="DM Sans"/>
            </a:endParaRPr>
          </a:p>
        </p:txBody>
      </p:sp>
      <p:sp>
        <p:nvSpPr>
          <p:cNvPr id="9" name="Rectangle 8"/>
          <p:cNvSpPr/>
          <p:nvPr/>
        </p:nvSpPr>
        <p:spPr>
          <a:xfrm>
            <a:off x="494806" y="3808794"/>
            <a:ext cx="3368230" cy="671851"/>
          </a:xfrm>
          <a:prstGeom prst="rect">
            <a:avLst/>
          </a:prstGeom>
        </p:spPr>
        <p:txBody>
          <a:bodyPr wrap="none">
            <a:spAutoFit/>
          </a:bodyPr>
          <a:lstStyle/>
          <a:p>
            <a:pPr marL="457200" indent="-457200" algn="just">
              <a:lnSpc>
                <a:spcPct val="150000"/>
              </a:lnSpc>
              <a:spcAft>
                <a:spcPts val="100"/>
              </a:spcAft>
              <a:buFont typeface="Wingdings" panose="05000000000000000000" pitchFamily="2" charset="2"/>
              <a:buChar char="Ø"/>
            </a:pPr>
            <a:r>
              <a:rPr lang="en-US" sz="2800" dirty="0" err="1" smtClean="0">
                <a:latin typeface="Candara" panose="020E0502030303020204" pitchFamily="34" charset="0"/>
                <a:ea typeface="Tahoma" panose="020B0604030504040204" pitchFamily="34" charset="0"/>
                <a:cs typeface="Tahoma" panose="020B0604030504040204" pitchFamily="34" charset="0"/>
              </a:rPr>
              <a:t>Hướng</a:t>
            </a:r>
            <a:r>
              <a:rPr lang="en-US" sz="2800" dirty="0" smtClean="0">
                <a:latin typeface="Candara" panose="020E0502030303020204" pitchFamily="34" charset="0"/>
                <a:ea typeface="Tahoma" panose="020B0604030504040204" pitchFamily="34" charset="0"/>
                <a:cs typeface="Tahoma" panose="020B0604030504040204" pitchFamily="34" charset="0"/>
              </a:rPr>
              <a:t> </a:t>
            </a:r>
            <a:r>
              <a:rPr lang="en-US" sz="2800" dirty="0" err="1" smtClean="0">
                <a:latin typeface="Candara" panose="020E0502030303020204" pitchFamily="34" charset="0"/>
                <a:ea typeface="Tahoma" panose="020B0604030504040204" pitchFamily="34" charset="0"/>
                <a:cs typeface="Tahoma" panose="020B0604030504040204" pitchFamily="34" charset="0"/>
              </a:rPr>
              <a:t>phát</a:t>
            </a:r>
            <a:r>
              <a:rPr lang="en-US" sz="2800" dirty="0" smtClean="0">
                <a:latin typeface="Candara" panose="020E0502030303020204" pitchFamily="34" charset="0"/>
                <a:ea typeface="Tahoma" panose="020B0604030504040204" pitchFamily="34" charset="0"/>
                <a:cs typeface="Tahoma" panose="020B0604030504040204" pitchFamily="34" charset="0"/>
              </a:rPr>
              <a:t> </a:t>
            </a:r>
            <a:r>
              <a:rPr lang="en-US" sz="2800" dirty="0" err="1" smtClean="0">
                <a:latin typeface="Candara" panose="020E0502030303020204" pitchFamily="34" charset="0"/>
                <a:ea typeface="Tahoma" panose="020B0604030504040204" pitchFamily="34" charset="0"/>
                <a:cs typeface="Tahoma" panose="020B0604030504040204" pitchFamily="34" charset="0"/>
              </a:rPr>
              <a:t>triển</a:t>
            </a:r>
            <a:r>
              <a:rPr lang="en-US" sz="2800" dirty="0" smtClean="0">
                <a:latin typeface="Candara" panose="020E0502030303020204" pitchFamily="34" charset="0"/>
                <a:ea typeface="Tahoma" panose="020B0604030504040204" pitchFamily="34" charset="0"/>
                <a:cs typeface="Tahoma" panose="020B0604030504040204" pitchFamily="34" charset="0"/>
              </a:rPr>
              <a:t> </a:t>
            </a:r>
            <a:endParaRPr lang="en-US" sz="2800" dirty="0">
              <a:latin typeface="Candara" panose="020E0502030303020204" pitchFamily="34" charset="0"/>
              <a:ea typeface="Tahoma" panose="020B0604030504040204" pitchFamily="34" charset="0"/>
              <a:cs typeface="Tahoma" panose="020B0604030504040204" pitchFamily="34" charset="0"/>
            </a:endParaRPr>
          </a:p>
        </p:txBody>
      </p:sp>
      <p:sp>
        <p:nvSpPr>
          <p:cNvPr id="10" name="Rectangle 9"/>
          <p:cNvSpPr/>
          <p:nvPr/>
        </p:nvSpPr>
        <p:spPr>
          <a:xfrm>
            <a:off x="1371651" y="4421782"/>
            <a:ext cx="8376212" cy="1502976"/>
          </a:xfrm>
          <a:prstGeom prst="rect">
            <a:avLst/>
          </a:prstGeom>
        </p:spPr>
        <p:txBody>
          <a:bodyPr wrap="square">
            <a:spAutoFit/>
          </a:bodyPr>
          <a:lstStyle/>
          <a:p>
            <a:pPr marL="285750" indent="-285750" algn="just">
              <a:lnSpc>
                <a:spcPct val="150000"/>
              </a:lnSpc>
              <a:spcAft>
                <a:spcPts val="100"/>
              </a:spcAft>
              <a:buFont typeface="Courier New" panose="02070309020205020404" pitchFamily="49" charset="0"/>
              <a:buChar char="o"/>
            </a:pPr>
            <a:r>
              <a:rPr lang="en-US" sz="2000" dirty="0" err="1">
                <a:latin typeface="Candara" panose="020E0502030303020204" pitchFamily="34" charset="0"/>
                <a:ea typeface="Tahoma" panose="020B0604030504040204" pitchFamily="34" charset="0"/>
                <a:cs typeface="Tahoma" panose="020B0604030504040204" pitchFamily="34" charset="0"/>
              </a:rPr>
              <a:t>Tùy</a:t>
            </a:r>
            <a:r>
              <a:rPr lang="en-US" sz="2000" dirty="0">
                <a:latin typeface="Candara" panose="020E0502030303020204" pitchFamily="34" charset="0"/>
                <a:ea typeface="Tahoma" panose="020B0604030504040204" pitchFamily="34" charset="0"/>
                <a:cs typeface="Tahoma" panose="020B0604030504040204" pitchFamily="34" charset="0"/>
              </a:rPr>
              <a:t> </a:t>
            </a:r>
            <a:r>
              <a:rPr lang="en-US" sz="2000" dirty="0" err="1">
                <a:latin typeface="Candara" panose="020E0502030303020204" pitchFamily="34" charset="0"/>
                <a:ea typeface="Tahoma" panose="020B0604030504040204" pitchFamily="34" charset="0"/>
                <a:cs typeface="Tahoma" panose="020B0604030504040204" pitchFamily="34" charset="0"/>
              </a:rPr>
              <a:t>chỉnh</a:t>
            </a:r>
            <a:r>
              <a:rPr lang="en-US" sz="2000" dirty="0">
                <a:latin typeface="Candara" panose="020E0502030303020204" pitchFamily="34" charset="0"/>
                <a:ea typeface="Tahoma" panose="020B0604030504040204" pitchFamily="34" charset="0"/>
                <a:cs typeface="Tahoma" panose="020B0604030504040204" pitchFamily="34" charset="0"/>
              </a:rPr>
              <a:t> </a:t>
            </a:r>
            <a:r>
              <a:rPr lang="en-US" sz="2000" dirty="0" err="1">
                <a:latin typeface="Candara" panose="020E0502030303020204" pitchFamily="34" charset="0"/>
                <a:ea typeface="Tahoma" panose="020B0604030504040204" pitchFamily="34" charset="0"/>
                <a:cs typeface="Tahoma" panose="020B0604030504040204" pitchFamily="34" charset="0"/>
              </a:rPr>
              <a:t>thông</a:t>
            </a:r>
            <a:r>
              <a:rPr lang="en-US" sz="2000" dirty="0">
                <a:latin typeface="Candara" panose="020E0502030303020204" pitchFamily="34" charset="0"/>
                <a:ea typeface="Tahoma" panose="020B0604030504040204" pitchFamily="34" charset="0"/>
                <a:cs typeface="Tahoma" panose="020B0604030504040204" pitchFamily="34" charset="0"/>
              </a:rPr>
              <a:t> </a:t>
            </a:r>
            <a:r>
              <a:rPr lang="en-US" sz="2000" dirty="0" err="1">
                <a:latin typeface="Candara" panose="020E0502030303020204" pitchFamily="34" charset="0"/>
                <a:ea typeface="Tahoma" panose="020B0604030504040204" pitchFamily="34" charset="0"/>
                <a:cs typeface="Tahoma" panose="020B0604030504040204" pitchFamily="34" charset="0"/>
              </a:rPr>
              <a:t>số</a:t>
            </a:r>
            <a:r>
              <a:rPr lang="en-US" sz="2000" dirty="0">
                <a:latin typeface="Candara" panose="020E0502030303020204" pitchFamily="34" charset="0"/>
                <a:ea typeface="Tahoma" panose="020B0604030504040204" pitchFamily="34" charset="0"/>
                <a:cs typeface="Tahoma" panose="020B0604030504040204" pitchFamily="34" charset="0"/>
              </a:rPr>
              <a:t> </a:t>
            </a:r>
            <a:r>
              <a:rPr lang="en-US" sz="2000" dirty="0" err="1">
                <a:latin typeface="Candara" panose="020E0502030303020204" pitchFamily="34" charset="0"/>
                <a:ea typeface="Tahoma" panose="020B0604030504040204" pitchFamily="34" charset="0"/>
                <a:cs typeface="Tahoma" panose="020B0604030504040204" pitchFamily="34" charset="0"/>
              </a:rPr>
              <a:t>mô</a:t>
            </a:r>
            <a:r>
              <a:rPr lang="en-US" sz="2000" dirty="0">
                <a:latin typeface="Candara" panose="020E0502030303020204" pitchFamily="34" charset="0"/>
                <a:ea typeface="Tahoma" panose="020B0604030504040204" pitchFamily="34" charset="0"/>
                <a:cs typeface="Tahoma" panose="020B0604030504040204" pitchFamily="34" charset="0"/>
              </a:rPr>
              <a:t> </a:t>
            </a:r>
            <a:r>
              <a:rPr lang="en-US" sz="2000" dirty="0" err="1">
                <a:latin typeface="Candara" panose="020E0502030303020204" pitchFamily="34" charset="0"/>
                <a:ea typeface="Tahoma" panose="020B0604030504040204" pitchFamily="34" charset="0"/>
                <a:cs typeface="Tahoma" panose="020B0604030504040204" pitchFamily="34" charset="0"/>
              </a:rPr>
              <a:t>hình</a:t>
            </a:r>
            <a:r>
              <a:rPr lang="en-US" sz="2000" dirty="0">
                <a:latin typeface="Candara" panose="020E0502030303020204" pitchFamily="34" charset="0"/>
                <a:ea typeface="Tahoma" panose="020B0604030504040204" pitchFamily="34" charset="0"/>
                <a:cs typeface="Tahoma" panose="020B0604030504040204" pitchFamily="34" charset="0"/>
              </a:rPr>
              <a:t> </a:t>
            </a:r>
            <a:r>
              <a:rPr lang="en-US" sz="2000" dirty="0" err="1">
                <a:latin typeface="Candara" panose="020E0502030303020204" pitchFamily="34" charset="0"/>
                <a:ea typeface="Tahoma" panose="020B0604030504040204" pitchFamily="34" charset="0"/>
                <a:cs typeface="Tahoma" panose="020B0604030504040204" pitchFamily="34" charset="0"/>
              </a:rPr>
              <a:t>để</a:t>
            </a:r>
            <a:r>
              <a:rPr lang="en-US" sz="2000" dirty="0">
                <a:latin typeface="Candara" panose="020E0502030303020204" pitchFamily="34" charset="0"/>
                <a:ea typeface="Tahoma" panose="020B0604030504040204" pitchFamily="34" charset="0"/>
                <a:cs typeface="Tahoma" panose="020B0604030504040204" pitchFamily="34" charset="0"/>
              </a:rPr>
              <a:t> </a:t>
            </a:r>
            <a:r>
              <a:rPr lang="en-US" sz="2000" dirty="0" err="1">
                <a:latin typeface="Candara" panose="020E0502030303020204" pitchFamily="34" charset="0"/>
                <a:ea typeface="Tahoma" panose="020B0604030504040204" pitchFamily="34" charset="0"/>
                <a:cs typeface="Tahoma" panose="020B0604030504040204" pitchFamily="34" charset="0"/>
              </a:rPr>
              <a:t>đạt</a:t>
            </a:r>
            <a:r>
              <a:rPr lang="en-US" sz="2000" dirty="0">
                <a:latin typeface="Candara" panose="020E0502030303020204" pitchFamily="34" charset="0"/>
                <a:ea typeface="Tahoma" panose="020B0604030504040204" pitchFamily="34" charset="0"/>
                <a:cs typeface="Tahoma" panose="020B0604030504040204" pitchFamily="34" charset="0"/>
              </a:rPr>
              <a:t> </a:t>
            </a:r>
            <a:r>
              <a:rPr lang="en-US" sz="2000" dirty="0" err="1">
                <a:latin typeface="Candara" panose="020E0502030303020204" pitchFamily="34" charset="0"/>
                <a:ea typeface="Tahoma" panose="020B0604030504040204" pitchFamily="34" charset="0"/>
                <a:cs typeface="Tahoma" panose="020B0604030504040204" pitchFamily="34" charset="0"/>
              </a:rPr>
              <a:t>kết</a:t>
            </a:r>
            <a:r>
              <a:rPr lang="en-US" sz="2000" dirty="0">
                <a:latin typeface="Candara" panose="020E0502030303020204" pitchFamily="34" charset="0"/>
                <a:ea typeface="Tahoma" panose="020B0604030504040204" pitchFamily="34" charset="0"/>
                <a:cs typeface="Tahoma" panose="020B0604030504040204" pitchFamily="34" charset="0"/>
              </a:rPr>
              <a:t> </a:t>
            </a:r>
            <a:r>
              <a:rPr lang="en-US" sz="2000" dirty="0" err="1">
                <a:latin typeface="Candara" panose="020E0502030303020204" pitchFamily="34" charset="0"/>
                <a:ea typeface="Tahoma" panose="020B0604030504040204" pitchFamily="34" charset="0"/>
                <a:cs typeface="Tahoma" panose="020B0604030504040204" pitchFamily="34" charset="0"/>
              </a:rPr>
              <a:t>quả</a:t>
            </a:r>
            <a:r>
              <a:rPr lang="en-US" sz="2000" dirty="0">
                <a:latin typeface="Candara" panose="020E0502030303020204" pitchFamily="34" charset="0"/>
                <a:ea typeface="Tahoma" panose="020B0604030504040204" pitchFamily="34" charset="0"/>
                <a:cs typeface="Tahoma" panose="020B0604030504040204" pitchFamily="34" charset="0"/>
              </a:rPr>
              <a:t> </a:t>
            </a:r>
            <a:r>
              <a:rPr lang="en-US" sz="2000" dirty="0" err="1">
                <a:latin typeface="Candara" panose="020E0502030303020204" pitchFamily="34" charset="0"/>
                <a:ea typeface="Tahoma" panose="020B0604030504040204" pitchFamily="34" charset="0"/>
                <a:cs typeface="Tahoma" panose="020B0604030504040204" pitchFamily="34" charset="0"/>
              </a:rPr>
              <a:t>tốt</a:t>
            </a:r>
            <a:r>
              <a:rPr lang="en-US" sz="2000" dirty="0">
                <a:latin typeface="Candara" panose="020E0502030303020204" pitchFamily="34" charset="0"/>
                <a:ea typeface="Tahoma" panose="020B0604030504040204" pitchFamily="34" charset="0"/>
                <a:cs typeface="Tahoma" panose="020B0604030504040204" pitchFamily="34" charset="0"/>
              </a:rPr>
              <a:t> </a:t>
            </a:r>
            <a:r>
              <a:rPr lang="en-US" sz="2000" dirty="0" err="1">
                <a:latin typeface="Candara" panose="020E0502030303020204" pitchFamily="34" charset="0"/>
                <a:ea typeface="Tahoma" panose="020B0604030504040204" pitchFamily="34" charset="0"/>
                <a:cs typeface="Tahoma" panose="020B0604030504040204" pitchFamily="34" charset="0"/>
              </a:rPr>
              <a:t>hơn</a:t>
            </a:r>
            <a:r>
              <a:rPr lang="en-US" sz="2000" dirty="0" smtClean="0">
                <a:latin typeface="Candara" panose="020E0502030303020204" pitchFamily="34" charset="0"/>
                <a:ea typeface="Tahoma" panose="020B0604030504040204" pitchFamily="34" charset="0"/>
                <a:cs typeface="Tahoma" panose="020B0604030504040204" pitchFamily="34" charset="0"/>
              </a:rPr>
              <a:t>.</a:t>
            </a:r>
            <a:endParaRPr lang="en-US" sz="2000" dirty="0" smtClean="0">
              <a:latin typeface="Candara" panose="020E0502030303020204" pitchFamily="34" charset="0"/>
              <a:ea typeface="Tahoma" panose="020B0604030504040204" pitchFamily="34" charset="0"/>
              <a:cs typeface="Tahoma" panose="020B0604030504040204" pitchFamily="34" charset="0"/>
            </a:endParaRPr>
          </a:p>
          <a:p>
            <a:pPr marL="285750" indent="-285750" algn="just">
              <a:lnSpc>
                <a:spcPct val="150000"/>
              </a:lnSpc>
              <a:spcAft>
                <a:spcPts val="100"/>
              </a:spcAft>
              <a:buFont typeface="Courier New" panose="02070309020205020404" pitchFamily="49" charset="0"/>
              <a:buChar char="o"/>
            </a:pPr>
            <a:r>
              <a:rPr lang="en-US" sz="2000" dirty="0" err="1" smtClean="0">
                <a:latin typeface="Candara" panose="020E0502030303020204" pitchFamily="34" charset="0"/>
                <a:ea typeface="Tahoma" panose="020B0604030504040204" pitchFamily="34" charset="0"/>
                <a:cs typeface="Tahoma" panose="020B0604030504040204" pitchFamily="34" charset="0"/>
              </a:rPr>
              <a:t>Dần</a:t>
            </a:r>
            <a:r>
              <a:rPr lang="en-US" sz="2000" dirty="0" smtClean="0">
                <a:latin typeface="Candara" panose="020E0502030303020204" pitchFamily="34" charset="0"/>
                <a:ea typeface="Tahoma" panose="020B0604030504040204" pitchFamily="34" charset="0"/>
                <a:cs typeface="Tahoma" panose="020B0604030504040204" pitchFamily="34" charset="0"/>
              </a:rPr>
              <a:t> </a:t>
            </a:r>
            <a:r>
              <a:rPr lang="en-US" sz="2000" dirty="0" err="1">
                <a:latin typeface="Candara" panose="020E0502030303020204" pitchFamily="34" charset="0"/>
                <a:ea typeface="Tahoma" panose="020B0604030504040204" pitchFamily="34" charset="0"/>
                <a:cs typeface="Tahoma" panose="020B0604030504040204" pitchFamily="34" charset="0"/>
              </a:rPr>
              <a:t>hoàn</a:t>
            </a:r>
            <a:r>
              <a:rPr lang="en-US" sz="2000" dirty="0">
                <a:latin typeface="Candara" panose="020E0502030303020204" pitchFamily="34" charset="0"/>
                <a:ea typeface="Tahoma" panose="020B0604030504040204" pitchFamily="34" charset="0"/>
                <a:cs typeface="Tahoma" panose="020B0604030504040204" pitchFamily="34" charset="0"/>
              </a:rPr>
              <a:t> </a:t>
            </a:r>
            <a:r>
              <a:rPr lang="en-US" sz="2000" dirty="0" err="1">
                <a:latin typeface="Candara" panose="020E0502030303020204" pitchFamily="34" charset="0"/>
                <a:ea typeface="Tahoma" panose="020B0604030504040204" pitchFamily="34" charset="0"/>
                <a:cs typeface="Tahoma" panose="020B0604030504040204" pitchFamily="34" charset="0"/>
              </a:rPr>
              <a:t>thiện</a:t>
            </a:r>
            <a:r>
              <a:rPr lang="en-US" sz="2000" dirty="0">
                <a:latin typeface="Candara" panose="020E0502030303020204" pitchFamily="34" charset="0"/>
                <a:ea typeface="Tahoma" panose="020B0604030504040204" pitchFamily="34" charset="0"/>
                <a:cs typeface="Tahoma" panose="020B0604030504040204" pitchFamily="34" charset="0"/>
              </a:rPr>
              <a:t> </a:t>
            </a:r>
            <a:r>
              <a:rPr lang="en-US" sz="2000" dirty="0" err="1">
                <a:latin typeface="Candara" panose="020E0502030303020204" pitchFamily="34" charset="0"/>
                <a:ea typeface="Tahoma" panose="020B0604030504040204" pitchFamily="34" charset="0"/>
                <a:cs typeface="Tahoma" panose="020B0604030504040204" pitchFamily="34" charset="0"/>
              </a:rPr>
              <a:t>về</a:t>
            </a:r>
            <a:r>
              <a:rPr lang="en-US" sz="2000" dirty="0">
                <a:latin typeface="Candara" panose="020E0502030303020204" pitchFamily="34" charset="0"/>
                <a:ea typeface="Tahoma" panose="020B0604030504040204" pitchFamily="34" charset="0"/>
                <a:cs typeface="Tahoma" panose="020B0604030504040204" pitchFamily="34" charset="0"/>
              </a:rPr>
              <a:t> </a:t>
            </a:r>
            <a:r>
              <a:rPr lang="en-US" sz="2000" dirty="0" err="1">
                <a:latin typeface="Candara" panose="020E0502030303020204" pitchFamily="34" charset="0"/>
                <a:ea typeface="Tahoma" panose="020B0604030504040204" pitchFamily="34" charset="0"/>
                <a:cs typeface="Tahoma" panose="020B0604030504040204" pitchFamily="34" charset="0"/>
              </a:rPr>
              <a:t>mặt</a:t>
            </a:r>
            <a:r>
              <a:rPr lang="en-US" sz="2000" dirty="0">
                <a:latin typeface="Candara" panose="020E0502030303020204" pitchFamily="34" charset="0"/>
                <a:ea typeface="Tahoma" panose="020B0604030504040204" pitchFamily="34" charset="0"/>
                <a:cs typeface="Tahoma" panose="020B0604030504040204" pitchFamily="34" charset="0"/>
              </a:rPr>
              <a:t> </a:t>
            </a:r>
            <a:r>
              <a:rPr lang="en-US" sz="2000" dirty="0" err="1">
                <a:latin typeface="Candara" panose="020E0502030303020204" pitchFamily="34" charset="0"/>
                <a:ea typeface="Tahoma" panose="020B0604030504040204" pitchFamily="34" charset="0"/>
                <a:cs typeface="Tahoma" panose="020B0604030504040204" pitchFamily="34" charset="0"/>
              </a:rPr>
              <a:t>thu</a:t>
            </a:r>
            <a:r>
              <a:rPr lang="en-US" sz="2000" dirty="0">
                <a:latin typeface="Candara" panose="020E0502030303020204" pitchFamily="34" charset="0"/>
                <a:ea typeface="Tahoma" panose="020B0604030504040204" pitchFamily="34" charset="0"/>
                <a:cs typeface="Tahoma" panose="020B0604030504040204" pitchFamily="34" charset="0"/>
              </a:rPr>
              <a:t> </a:t>
            </a:r>
            <a:r>
              <a:rPr lang="en-US" sz="2000" dirty="0" err="1">
                <a:latin typeface="Candara" panose="020E0502030303020204" pitchFamily="34" charset="0"/>
                <a:ea typeface="Tahoma" panose="020B0604030504040204" pitchFamily="34" charset="0"/>
                <a:cs typeface="Tahoma" panose="020B0604030504040204" pitchFamily="34" charset="0"/>
              </a:rPr>
              <a:t>thập</a:t>
            </a:r>
            <a:r>
              <a:rPr lang="en-US" sz="2000" dirty="0">
                <a:latin typeface="Candara" panose="020E0502030303020204" pitchFamily="34" charset="0"/>
                <a:ea typeface="Tahoma" panose="020B0604030504040204" pitchFamily="34" charset="0"/>
                <a:cs typeface="Tahoma" panose="020B0604030504040204" pitchFamily="34" charset="0"/>
              </a:rPr>
              <a:t> </a:t>
            </a:r>
            <a:r>
              <a:rPr lang="en-US" sz="2000" dirty="0" err="1">
                <a:latin typeface="Candara" panose="020E0502030303020204" pitchFamily="34" charset="0"/>
                <a:ea typeface="Tahoma" panose="020B0604030504040204" pitchFamily="34" charset="0"/>
                <a:cs typeface="Tahoma" panose="020B0604030504040204" pitchFamily="34" charset="0"/>
              </a:rPr>
              <a:t>các</a:t>
            </a:r>
            <a:r>
              <a:rPr lang="en-US" sz="2000" dirty="0">
                <a:latin typeface="Candara" panose="020E0502030303020204" pitchFamily="34" charset="0"/>
                <a:ea typeface="Tahoma" panose="020B0604030504040204" pitchFamily="34" charset="0"/>
                <a:cs typeface="Tahoma" panose="020B0604030504040204" pitchFamily="34" charset="0"/>
              </a:rPr>
              <a:t> </a:t>
            </a:r>
            <a:r>
              <a:rPr lang="en-US" sz="2000" dirty="0" err="1">
                <a:latin typeface="Candara" panose="020E0502030303020204" pitchFamily="34" charset="0"/>
                <a:ea typeface="Tahoma" panose="020B0604030504040204" pitchFamily="34" charset="0"/>
                <a:cs typeface="Tahoma" panose="020B0604030504040204" pitchFamily="34" charset="0"/>
              </a:rPr>
              <a:t>tập</a:t>
            </a:r>
            <a:r>
              <a:rPr lang="en-US" sz="2000" dirty="0">
                <a:latin typeface="Candara" panose="020E0502030303020204" pitchFamily="34" charset="0"/>
                <a:ea typeface="Tahoma" panose="020B0604030504040204" pitchFamily="34" charset="0"/>
                <a:cs typeface="Tahoma" panose="020B0604030504040204" pitchFamily="34" charset="0"/>
              </a:rPr>
              <a:t> </a:t>
            </a:r>
            <a:r>
              <a:rPr lang="en-US" sz="2000" dirty="0" err="1">
                <a:latin typeface="Candara" panose="020E0502030303020204" pitchFamily="34" charset="0"/>
                <a:ea typeface="Tahoma" panose="020B0604030504040204" pitchFamily="34" charset="0"/>
                <a:cs typeface="Tahoma" panose="020B0604030504040204" pitchFamily="34" charset="0"/>
              </a:rPr>
              <a:t>dữ</a:t>
            </a:r>
            <a:r>
              <a:rPr lang="en-US" sz="2000" dirty="0">
                <a:latin typeface="Candara" panose="020E0502030303020204" pitchFamily="34" charset="0"/>
                <a:ea typeface="Tahoma" panose="020B0604030504040204" pitchFamily="34" charset="0"/>
                <a:cs typeface="Tahoma" panose="020B0604030504040204" pitchFamily="34" charset="0"/>
              </a:rPr>
              <a:t> </a:t>
            </a:r>
            <a:r>
              <a:rPr lang="en-US" sz="2000" dirty="0" err="1">
                <a:latin typeface="Candara" panose="020E0502030303020204" pitchFamily="34" charset="0"/>
                <a:ea typeface="Tahoma" panose="020B0604030504040204" pitchFamily="34" charset="0"/>
                <a:cs typeface="Tahoma" panose="020B0604030504040204" pitchFamily="34" charset="0"/>
              </a:rPr>
              <a:t>liệu</a:t>
            </a:r>
            <a:r>
              <a:rPr lang="en-US" sz="2000" dirty="0">
                <a:latin typeface="Candara" panose="020E0502030303020204" pitchFamily="34" charset="0"/>
                <a:ea typeface="Tahoma" panose="020B0604030504040204" pitchFamily="34" charset="0"/>
                <a:cs typeface="Tahoma" panose="020B0604030504040204" pitchFamily="34" charset="0"/>
              </a:rPr>
              <a:t> </a:t>
            </a:r>
            <a:r>
              <a:rPr lang="en-US" sz="2000" dirty="0" err="1">
                <a:latin typeface="Candara" panose="020E0502030303020204" pitchFamily="34" charset="0"/>
                <a:ea typeface="Tahoma" panose="020B0604030504040204" pitchFamily="34" charset="0"/>
                <a:cs typeface="Tahoma" panose="020B0604030504040204" pitchFamily="34" charset="0"/>
              </a:rPr>
              <a:t>mới</a:t>
            </a:r>
            <a:r>
              <a:rPr lang="en-US" sz="2000" dirty="0">
                <a:latin typeface="Candara" panose="020E0502030303020204" pitchFamily="34" charset="0"/>
                <a:ea typeface="Tahoma" panose="020B0604030504040204" pitchFamily="34" charset="0"/>
                <a:cs typeface="Tahoma" panose="020B0604030504040204" pitchFamily="34" charset="0"/>
              </a:rPr>
              <a:t> </a:t>
            </a:r>
            <a:r>
              <a:rPr lang="en-US" sz="2000" dirty="0" err="1">
                <a:latin typeface="Candara" panose="020E0502030303020204" pitchFamily="34" charset="0"/>
                <a:ea typeface="Tahoma" panose="020B0604030504040204" pitchFamily="34" charset="0"/>
                <a:cs typeface="Tahoma" panose="020B0604030504040204" pitchFamily="34" charset="0"/>
              </a:rPr>
              <a:t>hơn</a:t>
            </a:r>
            <a:r>
              <a:rPr lang="en-US" sz="2000" dirty="0">
                <a:latin typeface="Candara" panose="020E0502030303020204" pitchFamily="34" charset="0"/>
                <a:ea typeface="Tahoma" panose="020B0604030504040204" pitchFamily="34" charset="0"/>
                <a:cs typeface="Tahoma" panose="020B0604030504040204" pitchFamily="34" charset="0"/>
              </a:rPr>
              <a:t>.</a:t>
            </a:r>
          </a:p>
          <a:p>
            <a:pPr marL="342900" indent="-342900" algn="just">
              <a:lnSpc>
                <a:spcPct val="150000"/>
              </a:lnSpc>
              <a:spcAft>
                <a:spcPts val="100"/>
              </a:spcAft>
              <a:buFont typeface="Courier New" panose="02070309020205020404" pitchFamily="49" charset="0"/>
              <a:buChar char="o"/>
            </a:pPr>
            <a:r>
              <a:rPr lang="en-US" sz="2000" dirty="0" err="1" smtClean="0">
                <a:latin typeface="Candara" panose="020E0502030303020204" pitchFamily="34" charset="0"/>
                <a:ea typeface="Tahoma" panose="020B0604030504040204" pitchFamily="34" charset="0"/>
                <a:cs typeface="Tahoma" panose="020B0604030504040204" pitchFamily="34" charset="0"/>
              </a:rPr>
              <a:t>Thử</a:t>
            </a:r>
            <a:r>
              <a:rPr lang="en-US" sz="2000" dirty="0" smtClean="0">
                <a:latin typeface="Candara" panose="020E0502030303020204" pitchFamily="34" charset="0"/>
                <a:ea typeface="Tahoma" panose="020B0604030504040204" pitchFamily="34" charset="0"/>
                <a:cs typeface="Tahoma" panose="020B0604030504040204" pitchFamily="34" charset="0"/>
              </a:rPr>
              <a:t> </a:t>
            </a:r>
            <a:r>
              <a:rPr lang="en-US" sz="2000" dirty="0" err="1" smtClean="0">
                <a:latin typeface="Candara" panose="020E0502030303020204" pitchFamily="34" charset="0"/>
                <a:ea typeface="Tahoma" panose="020B0604030504040204" pitchFamily="34" charset="0"/>
                <a:cs typeface="Tahoma" panose="020B0604030504040204" pitchFamily="34" charset="0"/>
              </a:rPr>
              <a:t>nghiệm</a:t>
            </a:r>
            <a:r>
              <a:rPr lang="en-US" sz="2000" dirty="0" smtClean="0">
                <a:latin typeface="Candara" panose="020E0502030303020204" pitchFamily="34" charset="0"/>
                <a:ea typeface="Tahoma" panose="020B0604030504040204" pitchFamily="34" charset="0"/>
                <a:cs typeface="Tahoma" panose="020B0604030504040204" pitchFamily="34" charset="0"/>
              </a:rPr>
              <a:t> </a:t>
            </a:r>
            <a:r>
              <a:rPr lang="en-US" sz="2000" dirty="0" err="1" smtClean="0">
                <a:latin typeface="Candara" panose="020E0502030303020204" pitchFamily="34" charset="0"/>
                <a:ea typeface="Tahoma" panose="020B0604030504040204" pitchFamily="34" charset="0"/>
                <a:cs typeface="Tahoma" panose="020B0604030504040204" pitchFamily="34" charset="0"/>
              </a:rPr>
              <a:t>với</a:t>
            </a:r>
            <a:r>
              <a:rPr lang="en-US" sz="2000" dirty="0" smtClean="0">
                <a:latin typeface="Candara" panose="020E0502030303020204" pitchFamily="34" charset="0"/>
                <a:ea typeface="Tahoma" panose="020B0604030504040204" pitchFamily="34" charset="0"/>
                <a:cs typeface="Tahoma" panose="020B0604030504040204" pitchFamily="34" charset="0"/>
              </a:rPr>
              <a:t> </a:t>
            </a:r>
            <a:r>
              <a:rPr lang="en-US" sz="2000" dirty="0" err="1" smtClean="0">
                <a:latin typeface="Candara" panose="020E0502030303020204" pitchFamily="34" charset="0"/>
                <a:ea typeface="Tahoma" panose="020B0604030504040204" pitchFamily="34" charset="0"/>
                <a:cs typeface="Tahoma" panose="020B0604030504040204" pitchFamily="34" charset="0"/>
              </a:rPr>
              <a:t>các</a:t>
            </a:r>
            <a:r>
              <a:rPr lang="en-US" sz="2000" dirty="0" smtClean="0">
                <a:latin typeface="Candara" panose="020E0502030303020204" pitchFamily="34" charset="0"/>
                <a:ea typeface="Tahoma" panose="020B0604030504040204" pitchFamily="34" charset="0"/>
                <a:cs typeface="Tahoma" panose="020B0604030504040204" pitchFamily="34" charset="0"/>
              </a:rPr>
              <a:t> </a:t>
            </a:r>
            <a:r>
              <a:rPr lang="en-US" sz="2000" dirty="0" err="1" smtClean="0">
                <a:latin typeface="Candara" panose="020E0502030303020204" pitchFamily="34" charset="0"/>
                <a:ea typeface="Tahoma" panose="020B0604030504040204" pitchFamily="34" charset="0"/>
                <a:cs typeface="Tahoma" panose="020B0604030504040204" pitchFamily="34" charset="0"/>
              </a:rPr>
              <a:t>mô</a:t>
            </a:r>
            <a:r>
              <a:rPr lang="en-US" sz="2000" dirty="0" smtClean="0">
                <a:latin typeface="Candara" panose="020E0502030303020204" pitchFamily="34" charset="0"/>
                <a:ea typeface="Tahoma" panose="020B0604030504040204" pitchFamily="34" charset="0"/>
                <a:cs typeface="Tahoma" panose="020B0604030504040204" pitchFamily="34" charset="0"/>
              </a:rPr>
              <a:t> </a:t>
            </a:r>
            <a:r>
              <a:rPr lang="en-US" sz="2000" dirty="0" err="1" smtClean="0">
                <a:latin typeface="Candara" panose="020E0502030303020204" pitchFamily="34" charset="0"/>
                <a:ea typeface="Tahoma" panose="020B0604030504040204" pitchFamily="34" charset="0"/>
                <a:cs typeface="Tahoma" panose="020B0604030504040204" pitchFamily="34" charset="0"/>
              </a:rPr>
              <a:t>hình</a:t>
            </a:r>
            <a:r>
              <a:rPr lang="en-US" sz="2000" dirty="0" smtClean="0">
                <a:latin typeface="Candara" panose="020E0502030303020204" pitchFamily="34" charset="0"/>
                <a:ea typeface="Tahoma" panose="020B0604030504040204" pitchFamily="34" charset="0"/>
                <a:cs typeface="Tahoma" panose="020B0604030504040204" pitchFamily="34" charset="0"/>
              </a:rPr>
              <a:t> </a:t>
            </a:r>
            <a:r>
              <a:rPr lang="en-US" sz="2000" dirty="0" err="1" smtClean="0">
                <a:latin typeface="Candara" panose="020E0502030303020204" pitchFamily="34" charset="0"/>
                <a:ea typeface="Tahoma" panose="020B0604030504040204" pitchFamily="34" charset="0"/>
                <a:cs typeface="Tahoma" panose="020B0604030504040204" pitchFamily="34" charset="0"/>
              </a:rPr>
              <a:t>mới</a:t>
            </a:r>
            <a:r>
              <a:rPr lang="en-US" sz="2000" dirty="0" smtClean="0">
                <a:latin typeface="Candara" panose="020E0502030303020204" pitchFamily="34" charset="0"/>
                <a:ea typeface="Tahoma" panose="020B0604030504040204" pitchFamily="34" charset="0"/>
                <a:cs typeface="Tahoma" panose="020B0604030504040204" pitchFamily="34" charset="0"/>
              </a:rPr>
              <a:t> </a:t>
            </a:r>
            <a:r>
              <a:rPr lang="en-US" sz="2000" dirty="0" err="1" smtClean="0">
                <a:latin typeface="Candara" panose="020E0502030303020204" pitchFamily="34" charset="0"/>
                <a:ea typeface="Tahoma" panose="020B0604030504040204" pitchFamily="34" charset="0"/>
                <a:cs typeface="Tahoma" panose="020B0604030504040204" pitchFamily="34" charset="0"/>
              </a:rPr>
              <a:t>hơn</a:t>
            </a:r>
            <a:r>
              <a:rPr lang="en-US" sz="2000" dirty="0" smtClean="0">
                <a:latin typeface="Candara" panose="020E0502030303020204" pitchFamily="34" charset="0"/>
                <a:ea typeface="Tahoma" panose="020B0604030504040204" pitchFamily="34" charset="0"/>
                <a:cs typeface="Tahoma" panose="020B0604030504040204" pitchFamily="34" charset="0"/>
              </a:rPr>
              <a:t> (</a:t>
            </a:r>
            <a:r>
              <a:rPr lang="en-US" sz="2000" dirty="0" err="1" smtClean="0">
                <a:latin typeface="Candara" panose="020E0502030303020204" pitchFamily="34" charset="0"/>
                <a:ea typeface="Tahoma" panose="020B0604030504040204" pitchFamily="34" charset="0"/>
                <a:cs typeface="Tahoma" panose="020B0604030504040204" pitchFamily="34" charset="0"/>
              </a:rPr>
              <a:t>ViT</a:t>
            </a:r>
            <a:r>
              <a:rPr lang="en-US" sz="2000" dirty="0" smtClean="0">
                <a:latin typeface="Candara" panose="020E0502030303020204" pitchFamily="34" charset="0"/>
                <a:ea typeface="Tahoma" panose="020B0604030504040204" pitchFamily="34" charset="0"/>
                <a:cs typeface="Tahoma" panose="020B0604030504040204" pitchFamily="34" charset="0"/>
              </a:rPr>
              <a:t>, LSTM,…).</a:t>
            </a:r>
          </a:p>
        </p:txBody>
      </p:sp>
      <p:sp>
        <p:nvSpPr>
          <p:cNvPr id="11" name="Rectangle 10"/>
          <p:cNvSpPr/>
          <p:nvPr/>
        </p:nvSpPr>
        <p:spPr>
          <a:xfrm>
            <a:off x="1371651" y="2688552"/>
            <a:ext cx="6096000" cy="1364476"/>
          </a:xfrm>
          <a:prstGeom prst="rect">
            <a:avLst/>
          </a:prstGeom>
        </p:spPr>
        <p:txBody>
          <a:bodyPr>
            <a:spAutoFit/>
          </a:bodyPr>
          <a:lstStyle/>
          <a:p>
            <a:pPr marL="342900" indent="-342900" algn="just">
              <a:lnSpc>
                <a:spcPct val="150000"/>
              </a:lnSpc>
              <a:spcAft>
                <a:spcPts val="100"/>
              </a:spcAft>
              <a:buFont typeface="Courier New" panose="02070309020205020404" pitchFamily="49" charset="0"/>
              <a:buChar char="o"/>
            </a:pPr>
            <a:r>
              <a:rPr lang="en-US" sz="2000" dirty="0" err="1" smtClean="0">
                <a:latin typeface="Candara" panose="020E0502030303020204" pitchFamily="34" charset="0"/>
                <a:ea typeface="Tahoma" panose="020B0604030504040204" pitchFamily="34" charset="0"/>
                <a:cs typeface="Tahoma" panose="020B0604030504040204" pitchFamily="34" charset="0"/>
              </a:rPr>
              <a:t>Chưa</a:t>
            </a:r>
            <a:r>
              <a:rPr lang="en-US" sz="2000" dirty="0" smtClean="0">
                <a:latin typeface="Candara" panose="020E0502030303020204" pitchFamily="34" charset="0"/>
                <a:ea typeface="Tahoma" panose="020B0604030504040204" pitchFamily="34" charset="0"/>
                <a:cs typeface="Tahoma" panose="020B0604030504040204" pitchFamily="34" charset="0"/>
              </a:rPr>
              <a:t> </a:t>
            </a:r>
            <a:r>
              <a:rPr lang="en-US" sz="2000" dirty="0" err="1">
                <a:latin typeface="Candara" panose="020E0502030303020204" pitchFamily="34" charset="0"/>
                <a:ea typeface="Tahoma" panose="020B0604030504040204" pitchFamily="34" charset="0"/>
                <a:cs typeface="Tahoma" panose="020B0604030504040204" pitchFamily="34" charset="0"/>
              </a:rPr>
              <a:t>thử</a:t>
            </a:r>
            <a:r>
              <a:rPr lang="en-US" sz="2000" dirty="0">
                <a:latin typeface="Candara" panose="020E0502030303020204" pitchFamily="34" charset="0"/>
                <a:ea typeface="Tahoma" panose="020B0604030504040204" pitchFamily="34" charset="0"/>
                <a:cs typeface="Tahoma" panose="020B0604030504040204" pitchFamily="34" charset="0"/>
              </a:rPr>
              <a:t> </a:t>
            </a:r>
            <a:r>
              <a:rPr lang="en-US" sz="2000" dirty="0" err="1">
                <a:latin typeface="Candara" panose="020E0502030303020204" pitchFamily="34" charset="0"/>
                <a:ea typeface="Tahoma" panose="020B0604030504040204" pitchFamily="34" charset="0"/>
                <a:cs typeface="Tahoma" panose="020B0604030504040204" pitchFamily="34" charset="0"/>
              </a:rPr>
              <a:t>nghiệm</a:t>
            </a:r>
            <a:r>
              <a:rPr lang="en-US" sz="2000" dirty="0">
                <a:latin typeface="Candara" panose="020E0502030303020204" pitchFamily="34" charset="0"/>
                <a:ea typeface="Tahoma" panose="020B0604030504040204" pitchFamily="34" charset="0"/>
                <a:cs typeface="Tahoma" panose="020B0604030504040204" pitchFamily="34" charset="0"/>
              </a:rPr>
              <a:t> </a:t>
            </a:r>
            <a:r>
              <a:rPr lang="en-US" sz="2000" dirty="0" err="1">
                <a:latin typeface="Candara" panose="020E0502030303020204" pitchFamily="34" charset="0"/>
                <a:ea typeface="Tahoma" panose="020B0604030504040204" pitchFamily="34" charset="0"/>
                <a:cs typeface="Tahoma" panose="020B0604030504040204" pitchFamily="34" charset="0"/>
              </a:rPr>
              <a:t>trên</a:t>
            </a:r>
            <a:r>
              <a:rPr lang="en-US" sz="2000" dirty="0">
                <a:latin typeface="Candara" panose="020E0502030303020204" pitchFamily="34" charset="0"/>
                <a:ea typeface="Tahoma" panose="020B0604030504040204" pitchFamily="34" charset="0"/>
                <a:cs typeface="Tahoma" panose="020B0604030504040204" pitchFamily="34" charset="0"/>
              </a:rPr>
              <a:t> </a:t>
            </a:r>
            <a:r>
              <a:rPr lang="en-US" sz="2000" dirty="0" err="1">
                <a:latin typeface="Candara" panose="020E0502030303020204" pitchFamily="34" charset="0"/>
                <a:ea typeface="Tahoma" panose="020B0604030504040204" pitchFamily="34" charset="0"/>
                <a:cs typeface="Tahoma" panose="020B0604030504040204" pitchFamily="34" charset="0"/>
              </a:rPr>
              <a:t>nhiều</a:t>
            </a:r>
            <a:r>
              <a:rPr lang="en-US" sz="2000" dirty="0">
                <a:latin typeface="Candara" panose="020E0502030303020204" pitchFamily="34" charset="0"/>
                <a:ea typeface="Tahoma" panose="020B0604030504040204" pitchFamily="34" charset="0"/>
                <a:cs typeface="Tahoma" panose="020B0604030504040204" pitchFamily="34" charset="0"/>
              </a:rPr>
              <a:t> </a:t>
            </a:r>
            <a:r>
              <a:rPr lang="en-US" sz="2000" dirty="0" err="1">
                <a:latin typeface="Candara" panose="020E0502030303020204" pitchFamily="34" charset="0"/>
                <a:ea typeface="Tahoma" panose="020B0604030504040204" pitchFamily="34" charset="0"/>
                <a:cs typeface="Tahoma" panose="020B0604030504040204" pitchFamily="34" charset="0"/>
              </a:rPr>
              <a:t>tập</a:t>
            </a:r>
            <a:r>
              <a:rPr lang="en-US" sz="2000" dirty="0">
                <a:latin typeface="Candara" panose="020E0502030303020204" pitchFamily="34" charset="0"/>
                <a:ea typeface="Tahoma" panose="020B0604030504040204" pitchFamily="34" charset="0"/>
                <a:cs typeface="Tahoma" panose="020B0604030504040204" pitchFamily="34" charset="0"/>
              </a:rPr>
              <a:t> </a:t>
            </a:r>
            <a:r>
              <a:rPr lang="en-US" sz="2000" dirty="0" err="1">
                <a:latin typeface="Candara" panose="020E0502030303020204" pitchFamily="34" charset="0"/>
                <a:ea typeface="Tahoma" panose="020B0604030504040204" pitchFamily="34" charset="0"/>
                <a:cs typeface="Tahoma" panose="020B0604030504040204" pitchFamily="34" charset="0"/>
              </a:rPr>
              <a:t>dữ</a:t>
            </a:r>
            <a:r>
              <a:rPr lang="en-US" sz="2000" dirty="0">
                <a:latin typeface="Candara" panose="020E0502030303020204" pitchFamily="34" charset="0"/>
                <a:ea typeface="Tahoma" panose="020B0604030504040204" pitchFamily="34" charset="0"/>
                <a:cs typeface="Tahoma" panose="020B0604030504040204" pitchFamily="34" charset="0"/>
              </a:rPr>
              <a:t> </a:t>
            </a:r>
            <a:r>
              <a:rPr lang="en-US" sz="2000" dirty="0" err="1">
                <a:latin typeface="Candara" panose="020E0502030303020204" pitchFamily="34" charset="0"/>
                <a:ea typeface="Tahoma" panose="020B0604030504040204" pitchFamily="34" charset="0"/>
                <a:cs typeface="Tahoma" panose="020B0604030504040204" pitchFamily="34" charset="0"/>
              </a:rPr>
              <a:t>liệu</a:t>
            </a:r>
            <a:r>
              <a:rPr lang="en-US" sz="2000" dirty="0">
                <a:latin typeface="Candara" panose="020E0502030303020204" pitchFamily="34" charset="0"/>
                <a:ea typeface="Tahoma" panose="020B0604030504040204" pitchFamily="34" charset="0"/>
                <a:cs typeface="Tahoma" panose="020B0604030504040204" pitchFamily="34" charset="0"/>
              </a:rPr>
              <a:t> </a:t>
            </a:r>
            <a:r>
              <a:rPr lang="en-US" sz="2000" dirty="0" err="1">
                <a:latin typeface="Candara" panose="020E0502030303020204" pitchFamily="34" charset="0"/>
                <a:ea typeface="Tahoma" panose="020B0604030504040204" pitchFamily="34" charset="0"/>
                <a:cs typeface="Tahoma" panose="020B0604030504040204" pitchFamily="34" charset="0"/>
              </a:rPr>
              <a:t>khác</a:t>
            </a:r>
            <a:r>
              <a:rPr lang="en-US" sz="2000" dirty="0">
                <a:latin typeface="Candara" panose="020E0502030303020204" pitchFamily="34" charset="0"/>
                <a:ea typeface="Tahoma" panose="020B0604030504040204" pitchFamily="34" charset="0"/>
                <a:cs typeface="Tahoma" panose="020B0604030504040204" pitchFamily="34" charset="0"/>
              </a:rPr>
              <a:t> </a:t>
            </a:r>
            <a:r>
              <a:rPr lang="en-US" sz="2000" dirty="0" err="1">
                <a:latin typeface="Candara" panose="020E0502030303020204" pitchFamily="34" charset="0"/>
                <a:ea typeface="Tahoma" panose="020B0604030504040204" pitchFamily="34" charset="0"/>
                <a:cs typeface="Tahoma" panose="020B0604030504040204" pitchFamily="34" charset="0"/>
              </a:rPr>
              <a:t>nhau</a:t>
            </a:r>
            <a:r>
              <a:rPr lang="en-US" sz="2000" dirty="0">
                <a:latin typeface="Candara" panose="020E0502030303020204" pitchFamily="34" charset="0"/>
                <a:ea typeface="Tahoma" panose="020B0604030504040204" pitchFamily="34" charset="0"/>
                <a:cs typeface="Tahoma" panose="020B0604030504040204" pitchFamily="34" charset="0"/>
              </a:rPr>
              <a:t>.</a:t>
            </a:r>
          </a:p>
          <a:p>
            <a:pPr marL="342900" indent="-342900" algn="just">
              <a:lnSpc>
                <a:spcPct val="150000"/>
              </a:lnSpc>
              <a:spcAft>
                <a:spcPts val="100"/>
              </a:spcAft>
              <a:buFont typeface="Courier New" panose="02070309020205020404" pitchFamily="49" charset="0"/>
              <a:buChar char="o"/>
            </a:pPr>
            <a:r>
              <a:rPr lang="en-US" sz="2000" dirty="0" err="1" smtClean="0">
                <a:latin typeface="Candara" panose="020E0502030303020204" pitchFamily="34" charset="0"/>
                <a:ea typeface="Tahoma" panose="020B0604030504040204" pitchFamily="34" charset="0"/>
                <a:cs typeface="Tahoma" panose="020B0604030504040204" pitchFamily="34" charset="0"/>
              </a:rPr>
              <a:t>Chưa</a:t>
            </a:r>
            <a:r>
              <a:rPr lang="en-US" sz="2000" dirty="0" smtClean="0">
                <a:latin typeface="Candara" panose="020E0502030303020204" pitchFamily="34" charset="0"/>
                <a:ea typeface="Tahoma" panose="020B0604030504040204" pitchFamily="34" charset="0"/>
                <a:cs typeface="Tahoma" panose="020B0604030504040204" pitchFamily="34" charset="0"/>
              </a:rPr>
              <a:t> </a:t>
            </a:r>
            <a:r>
              <a:rPr lang="en-US" sz="2000" dirty="0" err="1">
                <a:latin typeface="Candara" panose="020E0502030303020204" pitchFamily="34" charset="0"/>
                <a:ea typeface="Tahoma" panose="020B0604030504040204" pitchFamily="34" charset="0"/>
                <a:cs typeface="Tahoma" panose="020B0604030504040204" pitchFamily="34" charset="0"/>
              </a:rPr>
              <a:t>sử</a:t>
            </a:r>
            <a:r>
              <a:rPr lang="en-US" sz="2000" dirty="0">
                <a:latin typeface="Candara" panose="020E0502030303020204" pitchFamily="34" charset="0"/>
                <a:ea typeface="Tahoma" panose="020B0604030504040204" pitchFamily="34" charset="0"/>
                <a:cs typeface="Tahoma" panose="020B0604030504040204" pitchFamily="34" charset="0"/>
              </a:rPr>
              <a:t> </a:t>
            </a:r>
            <a:r>
              <a:rPr lang="en-US" sz="2000" dirty="0" err="1">
                <a:latin typeface="Candara" panose="020E0502030303020204" pitchFamily="34" charset="0"/>
                <a:ea typeface="Tahoma" panose="020B0604030504040204" pitchFamily="34" charset="0"/>
                <a:cs typeface="Tahoma" panose="020B0604030504040204" pitchFamily="34" charset="0"/>
              </a:rPr>
              <a:t>dụng</a:t>
            </a:r>
            <a:r>
              <a:rPr lang="en-US" sz="2000" dirty="0">
                <a:latin typeface="Candara" panose="020E0502030303020204" pitchFamily="34" charset="0"/>
                <a:ea typeface="Tahoma" panose="020B0604030504040204" pitchFamily="34" charset="0"/>
                <a:cs typeface="Tahoma" panose="020B0604030504040204" pitchFamily="34" charset="0"/>
              </a:rPr>
              <a:t> </a:t>
            </a:r>
            <a:r>
              <a:rPr lang="en-US" sz="2000" dirty="0" err="1">
                <a:latin typeface="Candara" panose="020E0502030303020204" pitchFamily="34" charset="0"/>
                <a:ea typeface="Tahoma" panose="020B0604030504040204" pitchFamily="34" charset="0"/>
                <a:cs typeface="Tahoma" panose="020B0604030504040204" pitchFamily="34" charset="0"/>
              </a:rPr>
              <a:t>nhiều</a:t>
            </a:r>
            <a:r>
              <a:rPr lang="en-US" sz="2000" dirty="0">
                <a:latin typeface="Candara" panose="020E0502030303020204" pitchFamily="34" charset="0"/>
                <a:ea typeface="Tahoma" panose="020B0604030504040204" pitchFamily="34" charset="0"/>
                <a:cs typeface="Tahoma" panose="020B0604030504040204" pitchFamily="34" charset="0"/>
              </a:rPr>
              <a:t> </a:t>
            </a:r>
            <a:r>
              <a:rPr lang="en-US" sz="2000" dirty="0" err="1">
                <a:latin typeface="Candara" panose="020E0502030303020204" pitchFamily="34" charset="0"/>
                <a:ea typeface="Tahoma" panose="020B0604030504040204" pitchFamily="34" charset="0"/>
                <a:cs typeface="Tahoma" panose="020B0604030504040204" pitchFamily="34" charset="0"/>
              </a:rPr>
              <a:t>mạng</a:t>
            </a:r>
            <a:r>
              <a:rPr lang="en-US" sz="2000" dirty="0">
                <a:latin typeface="Candara" panose="020E0502030303020204" pitchFamily="34" charset="0"/>
                <a:ea typeface="Tahoma" panose="020B0604030504040204" pitchFamily="34" charset="0"/>
                <a:cs typeface="Tahoma" panose="020B0604030504040204" pitchFamily="34" charset="0"/>
              </a:rPr>
              <a:t> </a:t>
            </a:r>
            <a:r>
              <a:rPr lang="en-US" sz="2000" dirty="0" err="1">
                <a:latin typeface="Candara" panose="020E0502030303020204" pitchFamily="34" charset="0"/>
                <a:ea typeface="Tahoma" panose="020B0604030504040204" pitchFamily="34" charset="0"/>
                <a:cs typeface="Tahoma" panose="020B0604030504040204" pitchFamily="34" charset="0"/>
              </a:rPr>
              <a:t>khác</a:t>
            </a:r>
            <a:r>
              <a:rPr lang="en-US" sz="2000" dirty="0">
                <a:latin typeface="Candara" panose="020E0502030303020204" pitchFamily="34" charset="0"/>
                <a:ea typeface="Tahoma" panose="020B0604030504040204" pitchFamily="34" charset="0"/>
                <a:cs typeface="Tahoma" panose="020B0604030504040204" pitchFamily="34" charset="0"/>
              </a:rPr>
              <a:t>.</a:t>
            </a:r>
            <a:r>
              <a:rPr lang="vi-VN" sz="2000" dirty="0">
                <a:latin typeface="Candara" panose="020E0502030303020204" pitchFamily="34" charset="0"/>
                <a:ea typeface="Tahoma" panose="020B0604030504040204" pitchFamily="34" charset="0"/>
                <a:cs typeface="Tahoma" panose="020B0604030504040204" pitchFamily="34" charset="0"/>
              </a:rPr>
              <a:t> </a:t>
            </a:r>
          </a:p>
          <a:p>
            <a:pPr algn="just">
              <a:lnSpc>
                <a:spcPct val="150000"/>
              </a:lnSpc>
              <a:spcAft>
                <a:spcPts val="100"/>
              </a:spcAft>
            </a:pPr>
            <a:r>
              <a:rPr lang="vi-VN" dirty="0">
                <a:latin typeface="Tahoma" panose="020B0604030504040204" pitchFamily="34" charset="0"/>
                <a:ea typeface="Tahoma" panose="020B0604030504040204" pitchFamily="34" charset="0"/>
                <a:cs typeface="Tahoma" panose="020B0604030504040204" pitchFamily="34" charset="0"/>
              </a:rPr>
              <a:t>   </a:t>
            </a:r>
          </a:p>
        </p:txBody>
      </p:sp>
      <p:sp>
        <p:nvSpPr>
          <p:cNvPr id="12" name="Rectangle 11"/>
          <p:cNvSpPr/>
          <p:nvPr/>
        </p:nvSpPr>
        <p:spPr>
          <a:xfrm>
            <a:off x="497650" y="1965403"/>
            <a:ext cx="1869423" cy="671851"/>
          </a:xfrm>
          <a:prstGeom prst="rect">
            <a:avLst/>
          </a:prstGeom>
        </p:spPr>
        <p:txBody>
          <a:bodyPr wrap="none">
            <a:spAutoFit/>
          </a:bodyPr>
          <a:lstStyle/>
          <a:p>
            <a:pPr marL="457200" indent="-457200" algn="just">
              <a:lnSpc>
                <a:spcPct val="150000"/>
              </a:lnSpc>
              <a:spcAft>
                <a:spcPts val="100"/>
              </a:spcAft>
              <a:buFont typeface="Wingdings" panose="05000000000000000000" pitchFamily="2" charset="2"/>
              <a:buChar char="Ø"/>
            </a:pPr>
            <a:r>
              <a:rPr lang="en-US" sz="2800" dirty="0" err="1">
                <a:latin typeface="Candara" panose="020E0502030303020204" pitchFamily="34" charset="0"/>
                <a:ea typeface="Tahoma" panose="020B0604030504040204" pitchFamily="34" charset="0"/>
                <a:cs typeface="Tahoma" panose="020B0604030504040204" pitchFamily="34" charset="0"/>
              </a:rPr>
              <a:t>Hạn</a:t>
            </a:r>
            <a:r>
              <a:rPr lang="en-US" sz="2800" dirty="0">
                <a:latin typeface="Candara" panose="020E0502030303020204" pitchFamily="34" charset="0"/>
                <a:ea typeface="Tahoma" panose="020B0604030504040204" pitchFamily="34" charset="0"/>
                <a:cs typeface="Tahoma" panose="020B0604030504040204" pitchFamily="34" charset="0"/>
              </a:rPr>
              <a:t> </a:t>
            </a:r>
            <a:r>
              <a:rPr lang="en-US" sz="2800" dirty="0" err="1" smtClean="0">
                <a:latin typeface="Candara" panose="020E0502030303020204" pitchFamily="34" charset="0"/>
                <a:ea typeface="Tahoma" panose="020B0604030504040204" pitchFamily="34" charset="0"/>
                <a:cs typeface="Tahoma" panose="020B0604030504040204" pitchFamily="34" charset="0"/>
              </a:rPr>
              <a:t>chế</a:t>
            </a:r>
            <a:endParaRPr lang="en-US" sz="2800" dirty="0">
              <a:latin typeface="Candara" panose="020E050203030302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423373148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250" fill="hold"/>
                                        <p:tgtEl>
                                          <p:spTgt spid="12"/>
                                        </p:tgtEl>
                                        <p:attrNameLst>
                                          <p:attrName>ppt_x</p:attrName>
                                        </p:attrNameLst>
                                      </p:cBhvr>
                                      <p:tavLst>
                                        <p:tav tm="0">
                                          <p:val>
                                            <p:strVal val="#ppt_x"/>
                                          </p:val>
                                        </p:tav>
                                        <p:tav tm="100000">
                                          <p:val>
                                            <p:strVal val="#ppt_x"/>
                                          </p:val>
                                        </p:tav>
                                      </p:tavLst>
                                    </p:anim>
                                    <p:anim calcmode="lin" valueType="num">
                                      <p:cBhvr additive="base">
                                        <p:cTn id="8" dur="25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250" fill="hold"/>
                                        <p:tgtEl>
                                          <p:spTgt spid="11"/>
                                        </p:tgtEl>
                                        <p:attrNameLst>
                                          <p:attrName>ppt_x</p:attrName>
                                        </p:attrNameLst>
                                      </p:cBhvr>
                                      <p:tavLst>
                                        <p:tav tm="0">
                                          <p:val>
                                            <p:strVal val="#ppt_x"/>
                                          </p:val>
                                        </p:tav>
                                        <p:tav tm="100000">
                                          <p:val>
                                            <p:strVal val="#ppt_x"/>
                                          </p:val>
                                        </p:tav>
                                      </p:tavLst>
                                    </p:anim>
                                    <p:anim calcmode="lin" valueType="num">
                                      <p:cBhvr additive="base">
                                        <p:cTn id="12" dur="250" fill="hold"/>
                                        <p:tgtEl>
                                          <p:spTgt spid="11"/>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250" fill="hold"/>
                                        <p:tgtEl>
                                          <p:spTgt spid="9"/>
                                        </p:tgtEl>
                                        <p:attrNameLst>
                                          <p:attrName>ppt_x</p:attrName>
                                        </p:attrNameLst>
                                      </p:cBhvr>
                                      <p:tavLst>
                                        <p:tav tm="0">
                                          <p:val>
                                            <p:strVal val="#ppt_x"/>
                                          </p:val>
                                        </p:tav>
                                        <p:tav tm="100000">
                                          <p:val>
                                            <p:strVal val="#ppt_x"/>
                                          </p:val>
                                        </p:tav>
                                      </p:tavLst>
                                    </p:anim>
                                    <p:anim calcmode="lin" valueType="num">
                                      <p:cBhvr additive="base">
                                        <p:cTn id="16" dur="250" fill="hold"/>
                                        <p:tgtEl>
                                          <p:spTgt spid="9"/>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250" fill="hold"/>
                                        <p:tgtEl>
                                          <p:spTgt spid="10"/>
                                        </p:tgtEl>
                                        <p:attrNameLst>
                                          <p:attrName>ppt_x</p:attrName>
                                        </p:attrNameLst>
                                      </p:cBhvr>
                                      <p:tavLst>
                                        <p:tav tm="0">
                                          <p:val>
                                            <p:strVal val="#ppt_x"/>
                                          </p:val>
                                        </p:tav>
                                        <p:tav tm="100000">
                                          <p:val>
                                            <p:strVal val="#ppt_x"/>
                                          </p:val>
                                        </p:tav>
                                      </p:tavLst>
                                    </p:anim>
                                    <p:anim calcmode="lin" valueType="num">
                                      <p:cBhvr additive="base">
                                        <p:cTn id="20" dur="25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36"/>
        <p:cNvGrpSpPr/>
        <p:nvPr/>
      </p:nvGrpSpPr>
      <p:grpSpPr>
        <a:xfrm>
          <a:off x="0" y="0"/>
          <a:ext cx="0" cy="0"/>
          <a:chOff x="0" y="0"/>
          <a:chExt cx="0" cy="0"/>
        </a:xfrm>
      </p:grpSpPr>
      <p:sp>
        <p:nvSpPr>
          <p:cNvPr id="1037" name="Google Shape;1037;p23"/>
          <p:cNvSpPr txBox="1">
            <a:spLocks noGrp="1"/>
          </p:cNvSpPr>
          <p:nvPr>
            <p:ph type="body" idx="1"/>
          </p:nvPr>
        </p:nvSpPr>
        <p:spPr>
          <a:xfrm>
            <a:off x="183552" y="2243138"/>
            <a:ext cx="5209180" cy="811247"/>
          </a:xfrm>
          <a:prstGeom prst="rect">
            <a:avLst/>
          </a:prstGeom>
        </p:spPr>
        <p:txBody>
          <a:bodyPr spcFirstLastPara="1" wrap="square" lIns="121900" tIns="121900" rIns="121900" bIns="121900" anchor="t" anchorCtr="0">
            <a:noAutofit/>
          </a:bodyPr>
          <a:lstStyle/>
          <a:p>
            <a:pPr marL="0" lvl="0" indent="0" algn="ctr" rtl="0">
              <a:lnSpc>
                <a:spcPct val="200000"/>
              </a:lnSpc>
              <a:spcBef>
                <a:spcPts val="0"/>
              </a:spcBef>
              <a:spcAft>
                <a:spcPts val="2100"/>
              </a:spcAft>
              <a:buNone/>
            </a:pPr>
            <a:r>
              <a:rPr lang="en" sz="2800" dirty="0" smtClean="0">
                <a:latin typeface="Candara" panose="020E0502030303020204" pitchFamily="34" charset="0"/>
              </a:rPr>
              <a:t>Tổng quan đề tài nghiên cứu</a:t>
            </a:r>
            <a:endParaRPr sz="2800" dirty="0">
              <a:latin typeface="Candara" panose="020E0502030303020204" pitchFamily="34" charset="0"/>
            </a:endParaRPr>
          </a:p>
        </p:txBody>
      </p:sp>
      <p:sp>
        <p:nvSpPr>
          <p:cNvPr id="1038" name="Google Shape;1038;p23"/>
          <p:cNvSpPr txBox="1">
            <a:spLocks noGrp="1"/>
          </p:cNvSpPr>
          <p:nvPr>
            <p:ph type="title" idx="15"/>
          </p:nvPr>
        </p:nvSpPr>
        <p:spPr>
          <a:xfrm>
            <a:off x="2871354" y="135333"/>
            <a:ext cx="6449292" cy="763500"/>
          </a:xfrm>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None/>
            </a:pPr>
            <a:r>
              <a:rPr lang="en" sz="8000" b="0" i="1" dirty="0" smtClean="0">
                <a:latin typeface="DM Sans" panose="020B0604020202020204" charset="0"/>
              </a:rPr>
              <a:t>NỘI DUNG</a:t>
            </a:r>
            <a:endParaRPr sz="8000" b="0" i="1" dirty="0">
              <a:latin typeface="DM Sans" panose="020B0604020202020204" charset="0"/>
            </a:endParaRPr>
          </a:p>
        </p:txBody>
      </p:sp>
      <p:sp>
        <p:nvSpPr>
          <p:cNvPr id="1039" name="Google Shape;1039;p23"/>
          <p:cNvSpPr txBox="1">
            <a:spLocks noGrp="1"/>
          </p:cNvSpPr>
          <p:nvPr>
            <p:ph type="body" idx="2"/>
          </p:nvPr>
        </p:nvSpPr>
        <p:spPr>
          <a:xfrm>
            <a:off x="6588432" y="2409905"/>
            <a:ext cx="4562229" cy="662543"/>
          </a:xfrm>
          <a:prstGeom prst="rect">
            <a:avLst/>
          </a:prstGeom>
        </p:spPr>
        <p:txBody>
          <a:bodyPr spcFirstLastPara="1" wrap="square" lIns="121900" tIns="121900" rIns="121900" bIns="121900" anchor="t" anchorCtr="0">
            <a:noAutofit/>
          </a:bodyPr>
          <a:lstStyle/>
          <a:p>
            <a:pPr marL="0" lvl="0" indent="0" algn="ctr" rtl="0">
              <a:spcBef>
                <a:spcPts val="0"/>
              </a:spcBef>
              <a:spcAft>
                <a:spcPts val="2100"/>
              </a:spcAft>
              <a:buNone/>
            </a:pPr>
            <a:r>
              <a:rPr lang="en" sz="2800" dirty="0" smtClean="0">
                <a:latin typeface="Candara" panose="020E0502030303020204" pitchFamily="34" charset="0"/>
              </a:rPr>
              <a:t>Những nghiên cứu liên quan</a:t>
            </a:r>
            <a:endParaRPr sz="2800" dirty="0">
              <a:latin typeface="Candara" panose="020E0502030303020204" pitchFamily="34" charset="0"/>
            </a:endParaRPr>
          </a:p>
        </p:txBody>
      </p:sp>
      <p:sp>
        <p:nvSpPr>
          <p:cNvPr id="1040" name="Google Shape;1040;p23"/>
          <p:cNvSpPr txBox="1">
            <a:spLocks noGrp="1"/>
          </p:cNvSpPr>
          <p:nvPr>
            <p:ph type="body" idx="3"/>
          </p:nvPr>
        </p:nvSpPr>
        <p:spPr>
          <a:xfrm>
            <a:off x="1053879" y="5332086"/>
            <a:ext cx="3468705" cy="718383"/>
          </a:xfrm>
          <a:prstGeom prst="rect">
            <a:avLst/>
          </a:prstGeom>
        </p:spPr>
        <p:txBody>
          <a:bodyPr spcFirstLastPara="1" wrap="square" lIns="121900" tIns="121900" rIns="121900" bIns="121900" anchor="t" anchorCtr="0">
            <a:noAutofit/>
          </a:bodyPr>
          <a:lstStyle/>
          <a:p>
            <a:pPr marL="0" lvl="0" indent="0" algn="ctr" rtl="0">
              <a:spcBef>
                <a:spcPts val="0"/>
              </a:spcBef>
              <a:spcAft>
                <a:spcPts val="2100"/>
              </a:spcAft>
              <a:buNone/>
            </a:pPr>
            <a:r>
              <a:rPr lang="en" sz="2800" dirty="0" smtClean="0">
                <a:latin typeface="Candara" panose="020E0502030303020204" pitchFamily="34" charset="0"/>
              </a:rPr>
              <a:t>Kiểm thử và kết quả</a:t>
            </a:r>
            <a:endParaRPr sz="2800" dirty="0">
              <a:latin typeface="Candara" panose="020E0502030303020204" pitchFamily="34" charset="0"/>
            </a:endParaRPr>
          </a:p>
        </p:txBody>
      </p:sp>
      <p:sp>
        <p:nvSpPr>
          <p:cNvPr id="1041" name="Google Shape;1041;p23"/>
          <p:cNvSpPr txBox="1">
            <a:spLocks noGrp="1"/>
          </p:cNvSpPr>
          <p:nvPr>
            <p:ph type="body" idx="4"/>
          </p:nvPr>
        </p:nvSpPr>
        <p:spPr>
          <a:xfrm>
            <a:off x="7036187" y="5185669"/>
            <a:ext cx="4568916" cy="728120"/>
          </a:xfrm>
          <a:prstGeom prst="rect">
            <a:avLst/>
          </a:prstGeom>
        </p:spPr>
        <p:txBody>
          <a:bodyPr spcFirstLastPara="1" wrap="square" lIns="121900" tIns="121900" rIns="121900" bIns="121900" anchor="t" anchorCtr="0">
            <a:noAutofit/>
          </a:bodyPr>
          <a:lstStyle/>
          <a:p>
            <a:pPr marL="0" lvl="0" indent="0" algn="ctr" rtl="0">
              <a:spcBef>
                <a:spcPts val="0"/>
              </a:spcBef>
              <a:spcAft>
                <a:spcPts val="2100"/>
              </a:spcAft>
              <a:buNone/>
            </a:pPr>
            <a:r>
              <a:rPr lang="en" sz="2800" dirty="0" smtClean="0">
                <a:latin typeface="Candara" panose="020E0502030303020204" pitchFamily="34" charset="0"/>
              </a:rPr>
              <a:t>Kết luận và hướng phát triển</a:t>
            </a:r>
            <a:endParaRPr sz="2800" dirty="0">
              <a:latin typeface="Candara" panose="020E0502030303020204" pitchFamily="34" charset="0"/>
            </a:endParaRPr>
          </a:p>
        </p:txBody>
      </p:sp>
      <p:sp>
        <p:nvSpPr>
          <p:cNvPr id="1042" name="Google Shape;1042;p23"/>
          <p:cNvSpPr txBox="1">
            <a:spLocks noGrp="1"/>
          </p:cNvSpPr>
          <p:nvPr>
            <p:ph type="body" idx="8"/>
          </p:nvPr>
        </p:nvSpPr>
        <p:spPr>
          <a:xfrm>
            <a:off x="3952202" y="3848242"/>
            <a:ext cx="3688919" cy="758549"/>
          </a:xfrm>
          <a:prstGeom prst="rect">
            <a:avLst/>
          </a:prstGeom>
        </p:spPr>
        <p:txBody>
          <a:bodyPr spcFirstLastPara="1" wrap="square" lIns="121900" tIns="121900" rIns="121900" bIns="121900" anchor="t" anchorCtr="0">
            <a:noAutofit/>
          </a:bodyPr>
          <a:lstStyle/>
          <a:p>
            <a:pPr marL="0" lvl="0" indent="0" algn="ctr" rtl="0">
              <a:spcBef>
                <a:spcPts val="0"/>
              </a:spcBef>
              <a:spcAft>
                <a:spcPts val="2100"/>
              </a:spcAft>
              <a:buNone/>
            </a:pPr>
            <a:r>
              <a:rPr lang="en" sz="2800" dirty="0" smtClean="0">
                <a:latin typeface="Candara" panose="020E0502030303020204" pitchFamily="34" charset="0"/>
              </a:rPr>
              <a:t>Phương pháp đề xuất</a:t>
            </a:r>
            <a:endParaRPr sz="2800" dirty="0">
              <a:latin typeface="Candara" panose="020E0502030303020204" pitchFamily="34" charset="0"/>
            </a:endParaRPr>
          </a:p>
        </p:txBody>
      </p:sp>
      <p:sp>
        <p:nvSpPr>
          <p:cNvPr id="1044" name="Google Shape;1044;p23"/>
          <p:cNvSpPr/>
          <p:nvPr/>
        </p:nvSpPr>
        <p:spPr>
          <a:xfrm>
            <a:off x="2233967" y="1617208"/>
            <a:ext cx="1108350" cy="868752"/>
          </a:xfrm>
          <a:prstGeom prst="rect">
            <a:avLst/>
          </a:prstGeom>
        </p:spPr>
        <p:txBody>
          <a:bodyPr>
            <a:prstTxWarp prst="textPlain">
              <a:avLst/>
            </a:prstTxWarp>
          </a:bodyPr>
          <a:lstStyle/>
          <a:p>
            <a:pPr lvl="0" algn="ctr"/>
            <a:r>
              <a:rPr b="1" i="0" dirty="0">
                <a:ln w="28575" cap="flat" cmpd="sng">
                  <a:solidFill>
                    <a:srgbClr val="000000"/>
                  </a:solidFill>
                  <a:prstDash val="solid"/>
                  <a:round/>
                  <a:headEnd type="none" w="sm" len="sm"/>
                  <a:tailEnd type="none" w="sm" len="sm"/>
                </a:ln>
                <a:noFill/>
                <a:latin typeface="DM Sans"/>
              </a:rPr>
              <a:t>01</a:t>
            </a:r>
          </a:p>
        </p:txBody>
      </p:sp>
      <p:sp>
        <p:nvSpPr>
          <p:cNvPr id="1045" name="Google Shape;1045;p23"/>
          <p:cNvSpPr/>
          <p:nvPr/>
        </p:nvSpPr>
        <p:spPr>
          <a:xfrm>
            <a:off x="8167709" y="1634111"/>
            <a:ext cx="1403675" cy="851849"/>
          </a:xfrm>
          <a:prstGeom prst="rect">
            <a:avLst/>
          </a:prstGeom>
        </p:spPr>
        <p:txBody>
          <a:bodyPr>
            <a:prstTxWarp prst="textPlain">
              <a:avLst/>
            </a:prstTxWarp>
          </a:bodyPr>
          <a:lstStyle/>
          <a:p>
            <a:pPr lvl="0" algn="ctr"/>
            <a:r>
              <a:rPr b="1" i="0" dirty="0">
                <a:ln w="28575" cap="flat" cmpd="sng">
                  <a:solidFill>
                    <a:srgbClr val="000000"/>
                  </a:solidFill>
                  <a:prstDash val="solid"/>
                  <a:round/>
                  <a:headEnd type="none" w="sm" len="sm"/>
                  <a:tailEnd type="none" w="sm" len="sm"/>
                </a:ln>
                <a:noFill/>
                <a:latin typeface="DM Sans"/>
              </a:rPr>
              <a:t>02</a:t>
            </a:r>
          </a:p>
        </p:txBody>
      </p:sp>
      <p:sp>
        <p:nvSpPr>
          <p:cNvPr id="1046" name="Google Shape;1046;p23"/>
          <p:cNvSpPr/>
          <p:nvPr/>
        </p:nvSpPr>
        <p:spPr>
          <a:xfrm>
            <a:off x="5006315" y="3074682"/>
            <a:ext cx="1415441" cy="851849"/>
          </a:xfrm>
          <a:prstGeom prst="rect">
            <a:avLst/>
          </a:prstGeom>
        </p:spPr>
        <p:txBody>
          <a:bodyPr>
            <a:prstTxWarp prst="textPlain">
              <a:avLst/>
            </a:prstTxWarp>
          </a:bodyPr>
          <a:lstStyle/>
          <a:p>
            <a:pPr lvl="0" algn="ctr"/>
            <a:r>
              <a:rPr b="1" i="0" dirty="0" smtClean="0">
                <a:ln w="28575" cap="flat" cmpd="sng">
                  <a:solidFill>
                    <a:srgbClr val="000000"/>
                  </a:solidFill>
                  <a:prstDash val="solid"/>
                  <a:round/>
                  <a:headEnd type="none" w="sm" len="sm"/>
                  <a:tailEnd type="none" w="sm" len="sm"/>
                </a:ln>
                <a:noFill/>
                <a:latin typeface="DM Sans"/>
              </a:rPr>
              <a:t>03</a:t>
            </a:r>
            <a:endParaRPr b="1" i="0" dirty="0">
              <a:ln w="28575" cap="flat" cmpd="sng">
                <a:solidFill>
                  <a:srgbClr val="000000"/>
                </a:solidFill>
                <a:prstDash val="solid"/>
                <a:round/>
                <a:headEnd type="none" w="sm" len="sm"/>
                <a:tailEnd type="none" w="sm" len="sm"/>
              </a:ln>
              <a:noFill/>
              <a:latin typeface="DM Sans"/>
            </a:endParaRPr>
          </a:p>
        </p:txBody>
      </p:sp>
      <p:sp>
        <p:nvSpPr>
          <p:cNvPr id="1047" name="Google Shape;1047;p23"/>
          <p:cNvSpPr/>
          <p:nvPr/>
        </p:nvSpPr>
        <p:spPr>
          <a:xfrm>
            <a:off x="2039330" y="4480245"/>
            <a:ext cx="1497802" cy="851849"/>
          </a:xfrm>
          <a:prstGeom prst="rect">
            <a:avLst/>
          </a:prstGeom>
        </p:spPr>
        <p:txBody>
          <a:bodyPr>
            <a:prstTxWarp prst="textPlain">
              <a:avLst/>
            </a:prstTxWarp>
          </a:bodyPr>
          <a:lstStyle/>
          <a:p>
            <a:pPr lvl="0" algn="ctr"/>
            <a:r>
              <a:rPr b="1" i="0" dirty="0">
                <a:ln w="28575" cap="flat" cmpd="sng">
                  <a:solidFill>
                    <a:srgbClr val="000000"/>
                  </a:solidFill>
                  <a:prstDash val="solid"/>
                  <a:round/>
                  <a:headEnd type="none" w="sm" len="sm"/>
                  <a:tailEnd type="none" w="sm" len="sm"/>
                </a:ln>
                <a:noFill/>
                <a:latin typeface="DM Sans"/>
              </a:rPr>
              <a:t>04</a:t>
            </a:r>
          </a:p>
        </p:txBody>
      </p:sp>
      <p:sp>
        <p:nvSpPr>
          <p:cNvPr id="1048" name="Google Shape;1048;p23"/>
          <p:cNvSpPr/>
          <p:nvPr/>
        </p:nvSpPr>
        <p:spPr>
          <a:xfrm>
            <a:off x="8594688" y="4418156"/>
            <a:ext cx="1451915" cy="851849"/>
          </a:xfrm>
          <a:prstGeom prst="rect">
            <a:avLst/>
          </a:prstGeom>
        </p:spPr>
        <p:txBody>
          <a:bodyPr>
            <a:prstTxWarp prst="textPlain">
              <a:avLst/>
            </a:prstTxWarp>
          </a:bodyPr>
          <a:lstStyle/>
          <a:p>
            <a:pPr lvl="0" algn="ctr"/>
            <a:r>
              <a:rPr b="1" i="0" dirty="0">
                <a:ln w="28575" cap="flat" cmpd="sng">
                  <a:solidFill>
                    <a:srgbClr val="000000"/>
                  </a:solidFill>
                  <a:prstDash val="solid"/>
                  <a:round/>
                  <a:headEnd type="none" w="sm" len="sm"/>
                  <a:tailEnd type="none" w="sm" len="sm"/>
                </a:ln>
                <a:noFill/>
                <a:latin typeface="DM Sans"/>
              </a:rPr>
              <a:t>05</a:t>
            </a: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3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1044"/>
                                        </p:tgtEl>
                                        <p:attrNameLst>
                                          <p:attrName>style.visibility</p:attrName>
                                        </p:attrNameLst>
                                      </p:cBhvr>
                                      <p:to>
                                        <p:strVal val="visible"/>
                                      </p:to>
                                    </p:set>
                                    <p:animEffect transition="in" filter="fade">
                                      <p:cBhvr>
                                        <p:cTn id="11" dur="500"/>
                                        <p:tgtEl>
                                          <p:spTgt spid="1044"/>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037">
                                            <p:txEl>
                                              <p:pRg st="0" end="0"/>
                                            </p:txEl>
                                          </p:spTgt>
                                        </p:tgtEl>
                                        <p:attrNameLst>
                                          <p:attrName>style.visibility</p:attrName>
                                        </p:attrNameLst>
                                      </p:cBhvr>
                                      <p:to>
                                        <p:strVal val="visible"/>
                                      </p:to>
                                    </p:set>
                                    <p:animEffect transition="in" filter="fade">
                                      <p:cBhvr>
                                        <p:cTn id="14" dur="500"/>
                                        <p:tgtEl>
                                          <p:spTgt spid="1037">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4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39">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4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42">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4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040">
                                            <p:txEl>
                                              <p:pRg st="0" end="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04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041">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7" grpId="0" build="p"/>
      <p:bldP spid="1038" grpId="0"/>
      <p:bldP spid="1039" grpId="0" build="p"/>
      <p:bldP spid="1040" grpId="0" build="p"/>
      <p:bldP spid="1041" grpId="0" build="p"/>
      <p:bldP spid="1042" grpId="0" build="p"/>
      <p:bldP spid="1044" grpId="0"/>
      <p:bldP spid="1045" grpId="0"/>
      <p:bldP spid="1046" grpId="0"/>
      <p:bldP spid="1047" grpId="0"/>
      <p:bldP spid="1048"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475"/>
        <p:cNvGrpSpPr/>
        <p:nvPr/>
      </p:nvGrpSpPr>
      <p:grpSpPr>
        <a:xfrm>
          <a:off x="0" y="0"/>
          <a:ext cx="0" cy="0"/>
          <a:chOff x="0" y="0"/>
          <a:chExt cx="0" cy="0"/>
        </a:xfrm>
      </p:grpSpPr>
      <p:sp>
        <p:nvSpPr>
          <p:cNvPr id="1476" name="Google Shape;1476;p41"/>
          <p:cNvSpPr txBox="1">
            <a:spLocks noGrp="1"/>
          </p:cNvSpPr>
          <p:nvPr>
            <p:ph type="subTitle" idx="1"/>
          </p:nvPr>
        </p:nvSpPr>
        <p:spPr>
          <a:xfrm>
            <a:off x="1497263" y="2792225"/>
            <a:ext cx="9197400" cy="717900"/>
          </a:xfrm>
          <a:prstGeom prst="rect">
            <a:avLst/>
          </a:prstGeom>
        </p:spPr>
        <p:txBody>
          <a:bodyPr spcFirstLastPara="1" wrap="square" lIns="121900" tIns="121900" rIns="121900" bIns="121900" anchor="t" anchorCtr="0">
            <a:noAutofit/>
          </a:bodyPr>
          <a:lstStyle/>
          <a:p>
            <a:pPr marL="0" lvl="0" indent="0" algn="ctr" rtl="0">
              <a:spcBef>
                <a:spcPts val="0"/>
              </a:spcBef>
              <a:spcAft>
                <a:spcPts val="2100"/>
              </a:spcAft>
              <a:buNone/>
            </a:pPr>
            <a:r>
              <a:rPr lang="en" dirty="0"/>
              <a:t>Do you have any questions?</a:t>
            </a:r>
            <a:endParaRPr dirty="0"/>
          </a:p>
        </p:txBody>
      </p:sp>
      <p:sp>
        <p:nvSpPr>
          <p:cNvPr id="1484" name="Google Shape;1484;p41"/>
          <p:cNvSpPr/>
          <p:nvPr/>
        </p:nvSpPr>
        <p:spPr>
          <a:xfrm>
            <a:off x="3180338" y="1984570"/>
            <a:ext cx="5800436" cy="717900"/>
          </a:xfrm>
          <a:prstGeom prst="rect">
            <a:avLst/>
          </a:prstGeom>
        </p:spPr>
        <p:txBody>
          <a:bodyPr>
            <a:prstTxWarp prst="textPlain">
              <a:avLst/>
            </a:prstTxWarp>
          </a:bodyPr>
          <a:lstStyle/>
          <a:p>
            <a:pPr lvl="0" algn="ctr"/>
            <a:r>
              <a:rPr b="1" i="0">
                <a:ln w="28575" cap="flat" cmpd="sng">
                  <a:solidFill>
                    <a:srgbClr val="000000"/>
                  </a:solidFill>
                  <a:prstDash val="solid"/>
                  <a:round/>
                  <a:headEnd type="none" w="sm" len="sm"/>
                  <a:tailEnd type="none" w="sm" len="sm"/>
                </a:ln>
                <a:noFill/>
                <a:latin typeface="DM Sans"/>
              </a:rPr>
              <a:t>THANK YOU!</a:t>
            </a:r>
          </a:p>
        </p:txBody>
      </p:sp>
    </p:spTree>
    <p:extLst>
      <p:ext uri="{BB962C8B-B14F-4D97-AF65-F5344CB8AC3E}">
        <p14:creationId xmlns:p14="http://schemas.microsoft.com/office/powerpoint/2010/main" val="207502712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53"/>
        <p:cNvGrpSpPr/>
        <p:nvPr/>
      </p:nvGrpSpPr>
      <p:grpSpPr>
        <a:xfrm>
          <a:off x="0" y="0"/>
          <a:ext cx="0" cy="0"/>
          <a:chOff x="0" y="0"/>
          <a:chExt cx="0" cy="0"/>
        </a:xfrm>
      </p:grpSpPr>
      <p:sp>
        <p:nvSpPr>
          <p:cNvPr id="1055" name="Google Shape;1055;p24"/>
          <p:cNvSpPr txBox="1">
            <a:spLocks noGrp="1"/>
          </p:cNvSpPr>
          <p:nvPr>
            <p:ph type="title"/>
          </p:nvPr>
        </p:nvSpPr>
        <p:spPr>
          <a:xfrm>
            <a:off x="2146918" y="535615"/>
            <a:ext cx="10151762" cy="868559"/>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dirty="0" smtClean="0">
                <a:latin typeface="Candara" panose="020E0502030303020204" pitchFamily="34" charset="0"/>
              </a:rPr>
              <a:t>TỔNG QUAN ĐỀ TÀI NGHIÊN CỨU</a:t>
            </a:r>
            <a:endParaRPr dirty="0">
              <a:latin typeface="Candara" panose="020E0502030303020204" pitchFamily="34" charset="0"/>
            </a:endParaRPr>
          </a:p>
        </p:txBody>
      </p:sp>
      <p:sp>
        <p:nvSpPr>
          <p:cNvPr id="1056" name="Google Shape;1056;p24"/>
          <p:cNvSpPr/>
          <p:nvPr/>
        </p:nvSpPr>
        <p:spPr>
          <a:xfrm>
            <a:off x="888858" y="742626"/>
            <a:ext cx="918287" cy="840506"/>
          </a:xfrm>
          <a:prstGeom prst="rect">
            <a:avLst/>
          </a:prstGeom>
        </p:spPr>
        <p:txBody>
          <a:bodyPr>
            <a:prstTxWarp prst="textPlain">
              <a:avLst/>
            </a:prstTxWarp>
          </a:bodyPr>
          <a:lstStyle/>
          <a:p>
            <a:pPr lvl="0" algn="ctr"/>
            <a:r>
              <a:rPr b="1" i="0" dirty="0">
                <a:ln w="38100" cap="flat" cmpd="sng">
                  <a:solidFill>
                    <a:srgbClr val="000000"/>
                  </a:solidFill>
                  <a:prstDash val="solid"/>
                  <a:round/>
                  <a:headEnd type="none" w="sm" len="sm"/>
                  <a:tailEnd type="none" w="sm" len="sm"/>
                </a:ln>
                <a:noFill/>
                <a:latin typeface="Candara" panose="020E0502030303020204" pitchFamily="34" charset="0"/>
              </a:rPr>
              <a:t>01</a:t>
            </a:r>
          </a:p>
        </p:txBody>
      </p:sp>
      <p:sp>
        <p:nvSpPr>
          <p:cNvPr id="5" name="TextBox 4"/>
          <p:cNvSpPr txBox="1"/>
          <p:nvPr/>
        </p:nvSpPr>
        <p:spPr>
          <a:xfrm>
            <a:off x="596845" y="2215020"/>
            <a:ext cx="5255768" cy="3477875"/>
          </a:xfrm>
          <a:prstGeom prst="rect">
            <a:avLst/>
          </a:prstGeom>
          <a:noFill/>
        </p:spPr>
        <p:txBody>
          <a:bodyPr wrap="square" rtlCol="0">
            <a:spAutoFit/>
          </a:bodyPr>
          <a:lstStyle/>
          <a:p>
            <a:r>
              <a:rPr lang="en-US" sz="2000" b="1" i="1" dirty="0" err="1" smtClean="0">
                <a:latin typeface="Candara" panose="020E0502030303020204" pitchFamily="34" charset="0"/>
              </a:rPr>
              <a:t>Giới</a:t>
            </a:r>
            <a:r>
              <a:rPr lang="en-US" sz="2000" b="1" i="1" dirty="0" smtClean="0">
                <a:latin typeface="Candara" panose="020E0502030303020204" pitchFamily="34" charset="0"/>
              </a:rPr>
              <a:t> </a:t>
            </a:r>
            <a:r>
              <a:rPr lang="en-US" sz="2000" b="1" i="1" dirty="0" err="1" smtClean="0">
                <a:latin typeface="Candara" panose="020E0502030303020204" pitchFamily="34" charset="0"/>
              </a:rPr>
              <a:t>thiệu</a:t>
            </a:r>
            <a:r>
              <a:rPr lang="en-US" sz="2000" b="1" i="1" dirty="0" smtClean="0">
                <a:latin typeface="Candara" panose="020E0502030303020204" pitchFamily="34" charset="0"/>
              </a:rPr>
              <a:t> </a:t>
            </a:r>
            <a:r>
              <a:rPr lang="en-US" sz="2000" b="1" i="1" dirty="0" err="1" smtClean="0">
                <a:latin typeface="Candara" panose="020E0502030303020204" pitchFamily="34" charset="0"/>
              </a:rPr>
              <a:t>bài</a:t>
            </a:r>
            <a:r>
              <a:rPr lang="en-US" sz="2000" b="1" i="1" dirty="0" smtClean="0">
                <a:latin typeface="Candara" panose="020E0502030303020204" pitchFamily="34" charset="0"/>
              </a:rPr>
              <a:t> </a:t>
            </a:r>
            <a:r>
              <a:rPr lang="en-US" sz="2000" b="1" i="1" dirty="0" err="1" smtClean="0">
                <a:latin typeface="Candara" panose="020E0502030303020204" pitchFamily="34" charset="0"/>
              </a:rPr>
              <a:t>toán</a:t>
            </a:r>
            <a:r>
              <a:rPr lang="en-US" sz="2000" b="1" i="1" dirty="0" smtClean="0">
                <a:latin typeface="Candara" panose="020E0502030303020204" pitchFamily="34" charset="0"/>
              </a:rPr>
              <a:t>: </a:t>
            </a:r>
          </a:p>
          <a:p>
            <a:pPr marL="342900" indent="-342900">
              <a:buFont typeface="Wingdings" panose="05000000000000000000" pitchFamily="2" charset="2"/>
              <a:buChar char="q"/>
            </a:pPr>
            <a:r>
              <a:rPr lang="en-US" sz="2000" dirty="0" err="1" smtClean="0">
                <a:latin typeface="Candara" panose="020E0502030303020204" pitchFamily="34" charset="0"/>
              </a:rPr>
              <a:t>Phân</a:t>
            </a:r>
            <a:r>
              <a:rPr lang="en-US" sz="2000" dirty="0" smtClean="0">
                <a:latin typeface="Candara" panose="020E0502030303020204" pitchFamily="34" charset="0"/>
              </a:rPr>
              <a:t> </a:t>
            </a:r>
            <a:r>
              <a:rPr lang="en-US" sz="2000" dirty="0" err="1" smtClean="0">
                <a:latin typeface="Candara" panose="020E0502030303020204" pitchFamily="34" charset="0"/>
              </a:rPr>
              <a:t>loại</a:t>
            </a:r>
            <a:r>
              <a:rPr lang="en-US" sz="2000" dirty="0" smtClean="0">
                <a:latin typeface="Candara" panose="020E0502030303020204" pitchFamily="34" charset="0"/>
              </a:rPr>
              <a:t> </a:t>
            </a:r>
            <a:r>
              <a:rPr lang="en-US" sz="2000" dirty="0" err="1" smtClean="0">
                <a:latin typeface="Candara" panose="020E0502030303020204" pitchFamily="34" charset="0"/>
              </a:rPr>
              <a:t>tế</a:t>
            </a:r>
            <a:r>
              <a:rPr lang="en-US" sz="2000" dirty="0" smtClean="0">
                <a:latin typeface="Candara" panose="020E0502030303020204" pitchFamily="34" charset="0"/>
              </a:rPr>
              <a:t> </a:t>
            </a:r>
            <a:r>
              <a:rPr lang="en-US" sz="2000" dirty="0" err="1" smtClean="0">
                <a:latin typeface="Candara" panose="020E0502030303020204" pitchFamily="34" charset="0"/>
              </a:rPr>
              <a:t>bào</a:t>
            </a:r>
            <a:r>
              <a:rPr lang="en-US" sz="2000" dirty="0" smtClean="0">
                <a:latin typeface="Candara" panose="020E0502030303020204" pitchFamily="34" charset="0"/>
              </a:rPr>
              <a:t> </a:t>
            </a:r>
            <a:r>
              <a:rPr lang="en-US" sz="2000" dirty="0" err="1" smtClean="0">
                <a:latin typeface="Candara" panose="020E0502030303020204" pitchFamily="34" charset="0"/>
              </a:rPr>
              <a:t>bạch</a:t>
            </a:r>
            <a:r>
              <a:rPr lang="en-US" sz="2000" dirty="0" smtClean="0">
                <a:latin typeface="Candara" panose="020E0502030303020204" pitchFamily="34" charset="0"/>
              </a:rPr>
              <a:t> </a:t>
            </a:r>
            <a:r>
              <a:rPr lang="en-US" sz="2000" dirty="0" err="1" smtClean="0">
                <a:latin typeface="Candara" panose="020E0502030303020204" pitchFamily="34" charset="0"/>
              </a:rPr>
              <a:t>cầu</a:t>
            </a:r>
            <a:r>
              <a:rPr lang="en-US" sz="2000" dirty="0" smtClean="0">
                <a:latin typeface="Candara" panose="020E0502030303020204" pitchFamily="34" charset="0"/>
              </a:rPr>
              <a:t> </a:t>
            </a:r>
            <a:r>
              <a:rPr lang="en-US" sz="2000" dirty="0">
                <a:latin typeface="Candara" panose="020E0502030303020204" pitchFamily="34" charset="0"/>
              </a:rPr>
              <a:t>l</a:t>
            </a:r>
            <a:r>
              <a:rPr lang="vi-VN" sz="2000" dirty="0" smtClean="0">
                <a:latin typeface="Candara" panose="020E0502030303020204" pitchFamily="34" charset="0"/>
              </a:rPr>
              <a:t>à </a:t>
            </a:r>
            <a:r>
              <a:rPr lang="vi-VN" sz="2000" dirty="0">
                <a:latin typeface="Candara" panose="020E0502030303020204" pitchFamily="34" charset="0"/>
              </a:rPr>
              <a:t>một vấn đề quan trọng trong lĩnh vực y học và công nghệ sinh </a:t>
            </a:r>
            <a:r>
              <a:rPr lang="vi-VN" sz="2000" dirty="0" smtClean="0">
                <a:latin typeface="Candara" panose="020E0502030303020204" pitchFamily="34" charset="0"/>
              </a:rPr>
              <a:t>học</a:t>
            </a:r>
            <a:r>
              <a:rPr lang="en-US" sz="2000" dirty="0" smtClean="0">
                <a:latin typeface="Candara" panose="020E0502030303020204" pitchFamily="34" charset="0"/>
              </a:rPr>
              <a:t>.</a:t>
            </a:r>
          </a:p>
          <a:p>
            <a:pPr marL="342900" indent="-342900">
              <a:buFont typeface="Wingdings" panose="05000000000000000000" pitchFamily="2" charset="2"/>
              <a:buChar char="q"/>
            </a:pPr>
            <a:r>
              <a:rPr lang="vi-VN" sz="2000" dirty="0">
                <a:latin typeface="Candara" panose="020E0502030303020204" pitchFamily="34" charset="0"/>
              </a:rPr>
              <a:t>Phân loại tế bào bạch cầu truyền thống thường dựa trên quan sát thủ </a:t>
            </a:r>
            <a:r>
              <a:rPr lang="vi-VN" sz="2000" dirty="0" smtClean="0">
                <a:latin typeface="Candara" panose="020E0502030303020204" pitchFamily="34" charset="0"/>
              </a:rPr>
              <a:t>công</a:t>
            </a:r>
            <a:r>
              <a:rPr lang="en-US" sz="2000" dirty="0" smtClean="0">
                <a:latin typeface="Candara" panose="020E0502030303020204" pitchFamily="34" charset="0"/>
              </a:rPr>
              <a:t>.</a:t>
            </a:r>
            <a:endParaRPr lang="en-US" sz="2000" dirty="0">
              <a:latin typeface="Candara" panose="020E0502030303020204" pitchFamily="34" charset="0"/>
            </a:endParaRPr>
          </a:p>
          <a:p>
            <a:pPr marL="342900" indent="-342900">
              <a:buFont typeface="Wingdings" panose="05000000000000000000" pitchFamily="2" charset="2"/>
              <a:buChar char="q"/>
            </a:pPr>
            <a:r>
              <a:rPr lang="vi-VN" sz="2000" dirty="0">
                <a:latin typeface="Candara" panose="020E0502030303020204" pitchFamily="34" charset="0"/>
              </a:rPr>
              <a:t>Để giải quyết vấn đề này, các phương pháp phân loại tự động</a:t>
            </a:r>
            <a:r>
              <a:rPr lang="en-US" sz="2000" dirty="0">
                <a:latin typeface="Candara" panose="020E0502030303020204" pitchFamily="34" charset="0"/>
              </a:rPr>
              <a:t> </a:t>
            </a:r>
            <a:r>
              <a:rPr lang="en-US" sz="2000" dirty="0" err="1">
                <a:latin typeface="Candara" panose="020E0502030303020204" pitchFamily="34" charset="0"/>
              </a:rPr>
              <a:t>đã</a:t>
            </a:r>
            <a:r>
              <a:rPr lang="en-US" sz="2000" dirty="0">
                <a:latin typeface="Candara" panose="020E0502030303020204" pitchFamily="34" charset="0"/>
              </a:rPr>
              <a:t> </a:t>
            </a:r>
            <a:r>
              <a:rPr lang="en-US" sz="2000" dirty="0" err="1">
                <a:latin typeface="Candara" panose="020E0502030303020204" pitchFamily="34" charset="0"/>
              </a:rPr>
              <a:t>được</a:t>
            </a:r>
            <a:r>
              <a:rPr lang="en-US" sz="2000" dirty="0">
                <a:latin typeface="Candara" panose="020E0502030303020204" pitchFamily="34" charset="0"/>
              </a:rPr>
              <a:t> </a:t>
            </a:r>
            <a:r>
              <a:rPr lang="en-US" sz="2000" dirty="0" err="1">
                <a:latin typeface="Candara" panose="020E0502030303020204" pitchFamily="34" charset="0"/>
              </a:rPr>
              <a:t>phát</a:t>
            </a:r>
            <a:r>
              <a:rPr lang="en-US" sz="2000" dirty="0">
                <a:latin typeface="Candara" panose="020E0502030303020204" pitchFamily="34" charset="0"/>
              </a:rPr>
              <a:t> </a:t>
            </a:r>
            <a:r>
              <a:rPr lang="en-US" sz="2000" dirty="0" err="1">
                <a:latin typeface="Candara" panose="020E0502030303020204" pitchFamily="34" charset="0"/>
              </a:rPr>
              <a:t>triển</a:t>
            </a:r>
            <a:r>
              <a:rPr lang="en-US" sz="2000" dirty="0">
                <a:latin typeface="Candara" panose="020E0502030303020204" pitchFamily="34" charset="0"/>
              </a:rPr>
              <a:t> </a:t>
            </a:r>
            <a:r>
              <a:rPr lang="en-US" sz="2000" dirty="0" err="1">
                <a:latin typeface="Candara" panose="020E0502030303020204" pitchFamily="34" charset="0"/>
              </a:rPr>
              <a:t>như</a:t>
            </a:r>
            <a:r>
              <a:rPr lang="en-US" sz="2000" dirty="0">
                <a:latin typeface="Candara" panose="020E0502030303020204" pitchFamily="34" charset="0"/>
              </a:rPr>
              <a:t> SVM, </a:t>
            </a:r>
            <a:r>
              <a:rPr lang="vi-VN" sz="2000" dirty="0">
                <a:latin typeface="Candara" panose="020E0502030303020204" pitchFamily="34" charset="0"/>
              </a:rPr>
              <a:t>Random Forests và Neural Networks </a:t>
            </a:r>
            <a:r>
              <a:rPr lang="en-US" sz="2000" dirty="0" smtClean="0">
                <a:latin typeface="Candara" panose="020E0502030303020204" pitchFamily="34" charset="0"/>
              </a:rPr>
              <a:t>. </a:t>
            </a:r>
            <a:r>
              <a:rPr lang="vi-VN" sz="2000" dirty="0" smtClean="0">
                <a:latin typeface="Candara" panose="020E0502030303020204" pitchFamily="34" charset="0"/>
              </a:rPr>
              <a:t> </a:t>
            </a:r>
            <a:endParaRPr lang="en-US" sz="2000" dirty="0">
              <a:latin typeface="Candara" panose="020E0502030303020204" pitchFamily="34" charset="0"/>
            </a:endParaRPr>
          </a:p>
          <a:p>
            <a:pPr marL="342900" indent="-342900">
              <a:buFont typeface="Wingdings" panose="05000000000000000000" pitchFamily="2" charset="2"/>
              <a:buChar char="q"/>
            </a:pPr>
            <a:endParaRPr lang="en-US" sz="2000" dirty="0">
              <a:latin typeface="Candara" panose="020E0502030303020204" pitchFamily="34" charset="0"/>
            </a:endParaRPr>
          </a:p>
          <a:p>
            <a:pPr marL="342900" indent="-342900">
              <a:buFont typeface="Wingdings" panose="05000000000000000000" pitchFamily="2" charset="2"/>
              <a:buChar char="q"/>
            </a:pPr>
            <a:endParaRPr lang="en-US" sz="2000" dirty="0">
              <a:latin typeface="Candara" panose="020E0502030303020204" pitchFamily="34" charset="0"/>
            </a:endParaRPr>
          </a:p>
        </p:txBody>
      </p:sp>
      <p:pic>
        <p:nvPicPr>
          <p:cNvPr id="1026" name="Picture 2" descr="https://cdn.britannica.com/71/91871-050-30DCD54D/Blood-components-blood-cells-platelets-plasma-whit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04276" y="1956782"/>
            <a:ext cx="5298337" cy="436781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571634" y="2120650"/>
            <a:ext cx="4865170" cy="2246769"/>
          </a:xfrm>
          <a:prstGeom prst="rect">
            <a:avLst/>
          </a:prstGeom>
          <a:noFill/>
        </p:spPr>
        <p:txBody>
          <a:bodyPr wrap="square" rtlCol="0">
            <a:spAutoFit/>
          </a:bodyPr>
          <a:lstStyle/>
          <a:p>
            <a:r>
              <a:rPr lang="en-US" sz="2000" b="1" i="1" dirty="0" err="1" smtClean="0">
                <a:latin typeface="Candara" panose="020E0502030303020204" pitchFamily="34" charset="0"/>
              </a:rPr>
              <a:t>Mục</a:t>
            </a:r>
            <a:r>
              <a:rPr lang="en-US" sz="2000" b="1" i="1" dirty="0" smtClean="0">
                <a:latin typeface="Candara" panose="020E0502030303020204" pitchFamily="34" charset="0"/>
              </a:rPr>
              <a:t> </a:t>
            </a:r>
            <a:r>
              <a:rPr lang="en-US" sz="2000" b="1" i="1" dirty="0" err="1" smtClean="0">
                <a:latin typeface="Candara" panose="020E0502030303020204" pitchFamily="34" charset="0"/>
              </a:rPr>
              <a:t>đích</a:t>
            </a:r>
            <a:r>
              <a:rPr lang="en-US" sz="2000" b="1" i="1" dirty="0" smtClean="0">
                <a:latin typeface="Candara" panose="020E0502030303020204" pitchFamily="34" charset="0"/>
              </a:rPr>
              <a:t> </a:t>
            </a:r>
            <a:r>
              <a:rPr lang="en-US" sz="2000" b="1" i="1" dirty="0" err="1" smtClean="0">
                <a:latin typeface="Candara" panose="020E0502030303020204" pitchFamily="34" charset="0"/>
              </a:rPr>
              <a:t>nghiên</a:t>
            </a:r>
            <a:r>
              <a:rPr lang="en-US" sz="2000" b="1" i="1" dirty="0" smtClean="0">
                <a:latin typeface="Candara" panose="020E0502030303020204" pitchFamily="34" charset="0"/>
              </a:rPr>
              <a:t> </a:t>
            </a:r>
            <a:r>
              <a:rPr lang="en-US" sz="2000" b="1" i="1" dirty="0" err="1" smtClean="0">
                <a:latin typeface="Candara" panose="020E0502030303020204" pitchFamily="34" charset="0"/>
              </a:rPr>
              <a:t>cứu</a:t>
            </a:r>
            <a:r>
              <a:rPr lang="en-US" sz="2000" b="1" i="1" dirty="0" smtClean="0">
                <a:latin typeface="Candara" panose="020E0502030303020204" pitchFamily="34" charset="0"/>
              </a:rPr>
              <a:t>:</a:t>
            </a:r>
          </a:p>
          <a:p>
            <a:pPr marL="285750" lvl="2" indent="-285750">
              <a:buFont typeface="Wingdings" panose="05000000000000000000" pitchFamily="2" charset="2"/>
              <a:buChar char="q"/>
            </a:pPr>
            <a:r>
              <a:rPr lang="en-US" sz="2000" dirty="0" smtClean="0">
                <a:latin typeface="Candara" panose="020E0502030303020204" pitchFamily="34" charset="0"/>
              </a:rPr>
              <a:t>Thu </a:t>
            </a:r>
            <a:r>
              <a:rPr lang="en-US" sz="2000" dirty="0" err="1" smtClean="0">
                <a:latin typeface="Candara" panose="020E0502030303020204" pitchFamily="34" charset="0"/>
              </a:rPr>
              <a:t>thập</a:t>
            </a:r>
            <a:r>
              <a:rPr lang="en-US" sz="2000" dirty="0" smtClean="0">
                <a:latin typeface="Candara" panose="020E0502030303020204" pitchFamily="34" charset="0"/>
              </a:rPr>
              <a:t> </a:t>
            </a:r>
            <a:r>
              <a:rPr lang="en-US" sz="2000" dirty="0" err="1" smtClean="0">
                <a:latin typeface="Candara" panose="020E0502030303020204" pitchFamily="34" charset="0"/>
              </a:rPr>
              <a:t>dữ</a:t>
            </a:r>
            <a:r>
              <a:rPr lang="en-US" sz="2000" dirty="0" smtClean="0">
                <a:latin typeface="Candara" panose="020E0502030303020204" pitchFamily="34" charset="0"/>
              </a:rPr>
              <a:t> </a:t>
            </a:r>
            <a:r>
              <a:rPr lang="en-US" sz="2000" dirty="0" err="1" smtClean="0">
                <a:latin typeface="Candara" panose="020E0502030303020204" pitchFamily="34" charset="0"/>
              </a:rPr>
              <a:t>liệu</a:t>
            </a:r>
            <a:r>
              <a:rPr lang="en-US" sz="2000" dirty="0" smtClean="0">
                <a:latin typeface="Candara" panose="020E0502030303020204" pitchFamily="34" charset="0"/>
              </a:rPr>
              <a:t> </a:t>
            </a:r>
            <a:r>
              <a:rPr lang="en-US" sz="2000" dirty="0" err="1" smtClean="0">
                <a:latin typeface="Candara" panose="020E0502030303020204" pitchFamily="34" charset="0"/>
              </a:rPr>
              <a:t>hình</a:t>
            </a:r>
            <a:r>
              <a:rPr lang="en-US" sz="2000" dirty="0" smtClean="0">
                <a:latin typeface="Candara" panose="020E0502030303020204" pitchFamily="34" charset="0"/>
              </a:rPr>
              <a:t> </a:t>
            </a:r>
            <a:r>
              <a:rPr lang="en-US" sz="2000" dirty="0" err="1" smtClean="0">
                <a:latin typeface="Candara" panose="020E0502030303020204" pitchFamily="34" charset="0"/>
              </a:rPr>
              <a:t>ảnh</a:t>
            </a:r>
            <a:r>
              <a:rPr lang="en-US" sz="2000" dirty="0" smtClean="0">
                <a:latin typeface="Candara" panose="020E0502030303020204" pitchFamily="34" charset="0"/>
              </a:rPr>
              <a:t> y </a:t>
            </a:r>
            <a:r>
              <a:rPr lang="en-US" sz="2000" dirty="0" err="1" smtClean="0">
                <a:latin typeface="Candara" panose="020E0502030303020204" pitchFamily="34" charset="0"/>
              </a:rPr>
              <a:t>khoa</a:t>
            </a:r>
            <a:r>
              <a:rPr lang="en-US" sz="2000" dirty="0" smtClean="0">
                <a:latin typeface="Candara" panose="020E0502030303020204" pitchFamily="34" charset="0"/>
              </a:rPr>
              <a:t> </a:t>
            </a:r>
            <a:r>
              <a:rPr lang="en-US" sz="2000" dirty="0" err="1" smtClean="0">
                <a:latin typeface="Candara" panose="020E0502030303020204" pitchFamily="34" charset="0"/>
              </a:rPr>
              <a:t>liên</a:t>
            </a:r>
            <a:r>
              <a:rPr lang="en-US" sz="2000" dirty="0" smtClean="0">
                <a:latin typeface="Candara" panose="020E0502030303020204" pitchFamily="34" charset="0"/>
              </a:rPr>
              <a:t> </a:t>
            </a:r>
            <a:r>
              <a:rPr lang="en-US" sz="2000" dirty="0" err="1" smtClean="0">
                <a:latin typeface="Candara" panose="020E0502030303020204" pitchFamily="34" charset="0"/>
              </a:rPr>
              <a:t>quan</a:t>
            </a:r>
            <a:r>
              <a:rPr lang="en-US" sz="2000" dirty="0" smtClean="0">
                <a:latin typeface="Candara" panose="020E0502030303020204" pitchFamily="34" charset="0"/>
              </a:rPr>
              <a:t> </a:t>
            </a:r>
            <a:r>
              <a:rPr lang="en-US" sz="2000" dirty="0" err="1" smtClean="0">
                <a:latin typeface="Candara" panose="020E0502030303020204" pitchFamily="34" charset="0"/>
              </a:rPr>
              <a:t>đến</a:t>
            </a:r>
            <a:r>
              <a:rPr lang="en-US" sz="2000" dirty="0" smtClean="0">
                <a:latin typeface="Candara" panose="020E0502030303020204" pitchFamily="34" charset="0"/>
              </a:rPr>
              <a:t> </a:t>
            </a:r>
            <a:r>
              <a:rPr lang="en-US" sz="2000" dirty="0" err="1" smtClean="0">
                <a:latin typeface="Candara" panose="020E0502030303020204" pitchFamily="34" charset="0"/>
              </a:rPr>
              <a:t>tế</a:t>
            </a:r>
            <a:r>
              <a:rPr lang="en-US" sz="2000" dirty="0" smtClean="0">
                <a:latin typeface="Candara" panose="020E0502030303020204" pitchFamily="34" charset="0"/>
              </a:rPr>
              <a:t> </a:t>
            </a:r>
            <a:r>
              <a:rPr lang="en-US" sz="2000" dirty="0" err="1" smtClean="0">
                <a:latin typeface="Candara" panose="020E0502030303020204" pitchFamily="34" charset="0"/>
              </a:rPr>
              <a:t>bào</a:t>
            </a:r>
            <a:r>
              <a:rPr lang="en-US" sz="2000" dirty="0" smtClean="0">
                <a:latin typeface="Candara" panose="020E0502030303020204" pitchFamily="34" charset="0"/>
              </a:rPr>
              <a:t> </a:t>
            </a:r>
            <a:r>
              <a:rPr lang="en-US" sz="2000" dirty="0" err="1" smtClean="0">
                <a:latin typeface="Candara" panose="020E0502030303020204" pitchFamily="34" charset="0"/>
              </a:rPr>
              <a:t>bạch</a:t>
            </a:r>
            <a:r>
              <a:rPr lang="en-US" sz="2000" dirty="0" smtClean="0">
                <a:latin typeface="Candara" panose="020E0502030303020204" pitchFamily="34" charset="0"/>
              </a:rPr>
              <a:t> </a:t>
            </a:r>
            <a:r>
              <a:rPr lang="en-US" sz="2000" dirty="0" err="1" smtClean="0">
                <a:latin typeface="Candara" panose="020E0502030303020204" pitchFamily="34" charset="0"/>
              </a:rPr>
              <a:t>cầu</a:t>
            </a:r>
            <a:r>
              <a:rPr lang="en-US" sz="2000" dirty="0" smtClean="0">
                <a:latin typeface="Candara" panose="020E0502030303020204" pitchFamily="34" charset="0"/>
              </a:rPr>
              <a:t>.</a:t>
            </a:r>
          </a:p>
          <a:p>
            <a:pPr marL="285750" lvl="2" indent="-285750">
              <a:buFont typeface="Wingdings" panose="05000000000000000000" pitchFamily="2" charset="2"/>
              <a:buChar char="q"/>
            </a:pPr>
            <a:r>
              <a:rPr lang="en-US" sz="2000" dirty="0" err="1" smtClean="0">
                <a:latin typeface="Candara" panose="020E0502030303020204" pitchFamily="34" charset="0"/>
              </a:rPr>
              <a:t>Tìm</a:t>
            </a:r>
            <a:r>
              <a:rPr lang="en-US" sz="2000" dirty="0" smtClean="0">
                <a:latin typeface="Candara" panose="020E0502030303020204" pitchFamily="34" charset="0"/>
              </a:rPr>
              <a:t> </a:t>
            </a:r>
            <a:r>
              <a:rPr lang="en-US" sz="2000" dirty="0" err="1" smtClean="0">
                <a:latin typeface="Candara" panose="020E0502030303020204" pitchFamily="34" charset="0"/>
              </a:rPr>
              <a:t>hiểu</a:t>
            </a:r>
            <a:r>
              <a:rPr lang="en-US" sz="2000" dirty="0" smtClean="0">
                <a:latin typeface="Candara" panose="020E0502030303020204" pitchFamily="34" charset="0"/>
              </a:rPr>
              <a:t> </a:t>
            </a:r>
            <a:r>
              <a:rPr lang="en-US" sz="2000" dirty="0" err="1" smtClean="0">
                <a:latin typeface="Candara" panose="020E0502030303020204" pitchFamily="34" charset="0"/>
              </a:rPr>
              <a:t>mô</a:t>
            </a:r>
            <a:r>
              <a:rPr lang="en-US" sz="2000" dirty="0" smtClean="0">
                <a:latin typeface="Candara" panose="020E0502030303020204" pitchFamily="34" charset="0"/>
              </a:rPr>
              <a:t> </a:t>
            </a:r>
            <a:r>
              <a:rPr lang="en-US" sz="2000" dirty="0" err="1" smtClean="0">
                <a:latin typeface="Candara" panose="020E0502030303020204" pitchFamily="34" charset="0"/>
              </a:rPr>
              <a:t>hình</a:t>
            </a:r>
            <a:r>
              <a:rPr lang="en-US" sz="2000" dirty="0" smtClean="0">
                <a:latin typeface="Candara" panose="020E0502030303020204" pitchFamily="34" charset="0"/>
              </a:rPr>
              <a:t> </a:t>
            </a:r>
            <a:r>
              <a:rPr lang="en-US" sz="2000" dirty="0" err="1" smtClean="0">
                <a:latin typeface="Candara" panose="020E0502030303020204" pitchFamily="34" charset="0"/>
              </a:rPr>
              <a:t>mạng</a:t>
            </a:r>
            <a:r>
              <a:rPr lang="en-US" sz="2000" dirty="0" smtClean="0">
                <a:latin typeface="Candara" panose="020E0502030303020204" pitchFamily="34" charset="0"/>
              </a:rPr>
              <a:t> </a:t>
            </a:r>
            <a:r>
              <a:rPr lang="en-US" sz="2000" dirty="0" err="1" smtClean="0">
                <a:latin typeface="Candara" panose="020E0502030303020204" pitchFamily="34" charset="0"/>
              </a:rPr>
              <a:t>dùng</a:t>
            </a:r>
            <a:r>
              <a:rPr lang="en-US" sz="2000" dirty="0" smtClean="0">
                <a:latin typeface="Candara" panose="020E0502030303020204" pitchFamily="34" charset="0"/>
              </a:rPr>
              <a:t> </a:t>
            </a:r>
            <a:r>
              <a:rPr lang="en-US" sz="2000" dirty="0" err="1" smtClean="0">
                <a:latin typeface="Candara" panose="020E0502030303020204" pitchFamily="34" charset="0"/>
              </a:rPr>
              <a:t>để</a:t>
            </a:r>
            <a:r>
              <a:rPr lang="en-US" sz="2000" dirty="0" smtClean="0">
                <a:latin typeface="Candara" panose="020E0502030303020204" pitchFamily="34" charset="0"/>
              </a:rPr>
              <a:t> </a:t>
            </a:r>
            <a:r>
              <a:rPr lang="en-US" sz="2000" dirty="0" err="1" smtClean="0">
                <a:latin typeface="Candara" panose="020E0502030303020204" pitchFamily="34" charset="0"/>
              </a:rPr>
              <a:t>phân</a:t>
            </a:r>
            <a:r>
              <a:rPr lang="en-US" sz="2000" dirty="0" smtClean="0">
                <a:latin typeface="Candara" panose="020E0502030303020204" pitchFamily="34" charset="0"/>
              </a:rPr>
              <a:t> </a:t>
            </a:r>
            <a:r>
              <a:rPr lang="en-US" sz="2000" dirty="0" err="1" smtClean="0">
                <a:latin typeface="Candara" panose="020E0502030303020204" pitchFamily="34" charset="0"/>
              </a:rPr>
              <a:t>loại</a:t>
            </a:r>
            <a:r>
              <a:rPr lang="en-US" sz="2000" dirty="0" smtClean="0">
                <a:latin typeface="Candara" panose="020E0502030303020204" pitchFamily="34" charset="0"/>
              </a:rPr>
              <a:t> </a:t>
            </a:r>
            <a:r>
              <a:rPr lang="en-US" sz="2000" dirty="0" err="1" smtClean="0">
                <a:latin typeface="Candara" panose="020E0502030303020204" pitchFamily="34" charset="0"/>
              </a:rPr>
              <a:t>như</a:t>
            </a:r>
            <a:r>
              <a:rPr lang="en-US" sz="2000" dirty="0" smtClean="0">
                <a:latin typeface="Candara" panose="020E0502030303020204" pitchFamily="34" charset="0"/>
              </a:rPr>
              <a:t> EfficientNetB5, VGG16, </a:t>
            </a:r>
            <a:r>
              <a:rPr lang="en-US" sz="2000" dirty="0" err="1" smtClean="0">
                <a:latin typeface="Candara" panose="020E0502030303020204" pitchFamily="34" charset="0"/>
              </a:rPr>
              <a:t>NASNetLarge</a:t>
            </a:r>
            <a:r>
              <a:rPr lang="en-US" sz="2000" dirty="0" smtClean="0">
                <a:latin typeface="Candara" panose="020E0502030303020204" pitchFamily="34" charset="0"/>
              </a:rPr>
              <a:t>.</a:t>
            </a:r>
          </a:p>
          <a:p>
            <a:pPr marL="285750" lvl="2" indent="-285750">
              <a:buFont typeface="Wingdings" panose="05000000000000000000" pitchFamily="2" charset="2"/>
              <a:buChar char="q"/>
            </a:pPr>
            <a:r>
              <a:rPr lang="en-US" sz="2000" dirty="0" err="1" smtClean="0">
                <a:latin typeface="Candara" panose="020E0502030303020204" pitchFamily="34" charset="0"/>
              </a:rPr>
              <a:t>Phát</a:t>
            </a:r>
            <a:r>
              <a:rPr lang="en-US" sz="2000" dirty="0" smtClean="0">
                <a:latin typeface="Candara" panose="020E0502030303020204" pitchFamily="34" charset="0"/>
              </a:rPr>
              <a:t> </a:t>
            </a:r>
            <a:r>
              <a:rPr lang="en-US" sz="2000" dirty="0" err="1" smtClean="0">
                <a:latin typeface="Candara" panose="020E0502030303020204" pitchFamily="34" charset="0"/>
              </a:rPr>
              <a:t>hiện</a:t>
            </a:r>
            <a:r>
              <a:rPr lang="en-US" sz="2000" dirty="0" smtClean="0">
                <a:latin typeface="Candara" panose="020E0502030303020204" pitchFamily="34" charset="0"/>
              </a:rPr>
              <a:t> </a:t>
            </a:r>
            <a:r>
              <a:rPr lang="en-US" sz="2000" dirty="0" err="1" smtClean="0">
                <a:latin typeface="Candara" panose="020E0502030303020204" pitchFamily="34" charset="0"/>
              </a:rPr>
              <a:t>và</a:t>
            </a:r>
            <a:r>
              <a:rPr lang="en-US" sz="2000" dirty="0" smtClean="0">
                <a:latin typeface="Candara" panose="020E0502030303020204" pitchFamily="34" charset="0"/>
              </a:rPr>
              <a:t> </a:t>
            </a:r>
            <a:r>
              <a:rPr lang="en-US" sz="2000" dirty="0" err="1" smtClean="0">
                <a:latin typeface="Candara" panose="020E0502030303020204" pitchFamily="34" charset="0"/>
              </a:rPr>
              <a:t>phân</a:t>
            </a:r>
            <a:r>
              <a:rPr lang="en-US" sz="2000" dirty="0" smtClean="0">
                <a:latin typeface="Candara" panose="020E0502030303020204" pitchFamily="34" charset="0"/>
              </a:rPr>
              <a:t> </a:t>
            </a:r>
            <a:r>
              <a:rPr lang="en-US" sz="2000" dirty="0" err="1" smtClean="0">
                <a:latin typeface="Candara" panose="020E0502030303020204" pitchFamily="34" charset="0"/>
              </a:rPr>
              <a:t>loại</a:t>
            </a:r>
            <a:r>
              <a:rPr lang="en-US" sz="2000" dirty="0" smtClean="0">
                <a:latin typeface="Candara" panose="020E0502030303020204" pitchFamily="34" charset="0"/>
              </a:rPr>
              <a:t> </a:t>
            </a:r>
            <a:r>
              <a:rPr lang="en-US" sz="2000" dirty="0" err="1" smtClean="0">
                <a:latin typeface="Candara" panose="020E0502030303020204" pitchFamily="34" charset="0"/>
              </a:rPr>
              <a:t>tế</a:t>
            </a:r>
            <a:r>
              <a:rPr lang="en-US" sz="2000" dirty="0" smtClean="0">
                <a:latin typeface="Candara" panose="020E0502030303020204" pitchFamily="34" charset="0"/>
              </a:rPr>
              <a:t> </a:t>
            </a:r>
            <a:r>
              <a:rPr lang="en-US" sz="2000" dirty="0" err="1" smtClean="0">
                <a:latin typeface="Candara" panose="020E0502030303020204" pitchFamily="34" charset="0"/>
              </a:rPr>
              <a:t>bào</a:t>
            </a:r>
            <a:r>
              <a:rPr lang="en-US" sz="2000" dirty="0" smtClean="0">
                <a:latin typeface="Candara" panose="020E0502030303020204" pitchFamily="34" charset="0"/>
              </a:rPr>
              <a:t> </a:t>
            </a:r>
            <a:r>
              <a:rPr lang="en-US" sz="2000" dirty="0" err="1" smtClean="0">
                <a:latin typeface="Candara" panose="020E0502030303020204" pitchFamily="34" charset="0"/>
              </a:rPr>
              <a:t>bạch</a:t>
            </a:r>
            <a:r>
              <a:rPr lang="en-US" sz="2000" dirty="0" smtClean="0">
                <a:latin typeface="Candara" panose="020E0502030303020204" pitchFamily="34" charset="0"/>
              </a:rPr>
              <a:t>  </a:t>
            </a:r>
            <a:r>
              <a:rPr lang="en-US" sz="2000" dirty="0" err="1" smtClean="0">
                <a:latin typeface="Candara" panose="020E0502030303020204" pitchFamily="34" charset="0"/>
              </a:rPr>
              <a:t>cầu</a:t>
            </a:r>
            <a:r>
              <a:rPr lang="en-US" sz="2000" dirty="0" smtClean="0">
                <a:latin typeface="Candara" panose="020E0502030303020204" pitchFamily="34" charset="0"/>
              </a:rPr>
              <a:t>.</a:t>
            </a:r>
            <a:endParaRPr lang="en-US" sz="2000" dirty="0">
              <a:latin typeface="Candara" panose="020E0502030303020204" pitchFamily="34" charset="0"/>
            </a:endParaRPr>
          </a:p>
        </p:txBody>
      </p:sp>
      <p:sp>
        <p:nvSpPr>
          <p:cNvPr id="10" name="Rectangle 9">
            <a:extLst>
              <a:ext uri="{FF2B5EF4-FFF2-40B4-BE49-F238E27FC236}">
                <a16:creationId xmlns:a16="http://schemas.microsoft.com/office/drawing/2014/main" id="{2F2DE048-0BE3-4ADB-9EC5-0B855457BA58}"/>
              </a:ext>
            </a:extLst>
          </p:cNvPr>
          <p:cNvSpPr/>
          <p:nvPr/>
        </p:nvSpPr>
        <p:spPr>
          <a:xfrm>
            <a:off x="596845" y="2023358"/>
            <a:ext cx="6994836" cy="3170099"/>
          </a:xfrm>
          <a:prstGeom prst="rect">
            <a:avLst/>
          </a:prstGeom>
        </p:spPr>
        <p:txBody>
          <a:bodyPr wrap="square">
            <a:spAutoFit/>
          </a:bodyPr>
          <a:lstStyle/>
          <a:p>
            <a:pPr algn="just">
              <a:lnSpc>
                <a:spcPct val="150000"/>
              </a:lnSpc>
              <a:spcBef>
                <a:spcPts val="300"/>
              </a:spcBef>
              <a:spcAft>
                <a:spcPts val="300"/>
              </a:spcAft>
            </a:pPr>
            <a:r>
              <a:rPr lang="en-US" sz="2000" b="1" i="1" dirty="0" err="1">
                <a:latin typeface="Candara" panose="020E0502030303020204" pitchFamily="34" charset="0"/>
                <a:cs typeface="Times New Roman" panose="02020603050405020304" pitchFamily="18" charset="0"/>
              </a:rPr>
              <a:t>Đối</a:t>
            </a:r>
            <a:r>
              <a:rPr lang="en-US" sz="2000" b="1" i="1" dirty="0">
                <a:latin typeface="Candara" panose="020E0502030303020204" pitchFamily="34" charset="0"/>
                <a:cs typeface="Times New Roman" panose="02020603050405020304" pitchFamily="18" charset="0"/>
              </a:rPr>
              <a:t> </a:t>
            </a:r>
            <a:r>
              <a:rPr lang="en-US" sz="2000" b="1" i="1" dirty="0" err="1">
                <a:latin typeface="Candara" panose="020E0502030303020204" pitchFamily="34" charset="0"/>
                <a:cs typeface="Times New Roman" panose="02020603050405020304" pitchFamily="18" charset="0"/>
              </a:rPr>
              <a:t>tượng</a:t>
            </a:r>
            <a:r>
              <a:rPr lang="en-US" sz="2000" b="1" i="1" dirty="0">
                <a:latin typeface="Candara" panose="020E0502030303020204" pitchFamily="34" charset="0"/>
                <a:cs typeface="Times New Roman" panose="02020603050405020304" pitchFamily="18" charset="0"/>
              </a:rPr>
              <a:t> </a:t>
            </a:r>
            <a:r>
              <a:rPr lang="en-US" sz="2000" b="1" i="1" dirty="0" err="1">
                <a:latin typeface="Candara" panose="020E0502030303020204" pitchFamily="34" charset="0"/>
                <a:cs typeface="Times New Roman" panose="02020603050405020304" pitchFamily="18" charset="0"/>
              </a:rPr>
              <a:t>nghiên</a:t>
            </a:r>
            <a:r>
              <a:rPr lang="en-US" sz="2000" b="1" i="1" dirty="0">
                <a:latin typeface="Candara" panose="020E0502030303020204" pitchFamily="34" charset="0"/>
                <a:cs typeface="Times New Roman" panose="02020603050405020304" pitchFamily="18" charset="0"/>
              </a:rPr>
              <a:t> </a:t>
            </a:r>
            <a:r>
              <a:rPr lang="en-US" sz="2000" b="1" i="1" dirty="0" err="1">
                <a:latin typeface="Candara" panose="020E0502030303020204" pitchFamily="34" charset="0"/>
                <a:cs typeface="Times New Roman" panose="02020603050405020304" pitchFamily="18" charset="0"/>
              </a:rPr>
              <a:t>cứu</a:t>
            </a:r>
            <a:r>
              <a:rPr lang="en-US" sz="2000" i="1" dirty="0">
                <a:latin typeface="Candara" panose="020E0502030303020204" pitchFamily="34" charset="0"/>
                <a:cs typeface="Times New Roman" panose="02020603050405020304" pitchFamily="18" charset="0"/>
              </a:rPr>
              <a:t> </a:t>
            </a:r>
            <a:r>
              <a:rPr lang="en-US" sz="2000" dirty="0" err="1">
                <a:latin typeface="Candara" panose="020E0502030303020204" pitchFamily="34" charset="0"/>
                <a:cs typeface="Times New Roman" panose="02020603050405020304" pitchFamily="18" charset="0"/>
              </a:rPr>
              <a:t>là</a:t>
            </a:r>
            <a:r>
              <a:rPr lang="en-US" sz="2000" dirty="0">
                <a:latin typeface="Candara" panose="020E0502030303020204" pitchFamily="34" charset="0"/>
                <a:cs typeface="Times New Roman" panose="02020603050405020304" pitchFamily="18" charset="0"/>
              </a:rPr>
              <a:t> </a:t>
            </a:r>
            <a:r>
              <a:rPr lang="en-US" sz="2000" dirty="0" err="1">
                <a:latin typeface="Candara" panose="020E0502030303020204" pitchFamily="34" charset="0"/>
                <a:cs typeface="Times New Roman" panose="02020603050405020304" pitchFamily="18" charset="0"/>
              </a:rPr>
              <a:t>ảnh</a:t>
            </a:r>
            <a:r>
              <a:rPr lang="en-US" sz="2000" dirty="0">
                <a:latin typeface="Candara" panose="020E0502030303020204" pitchFamily="34" charset="0"/>
                <a:cs typeface="Times New Roman" panose="02020603050405020304" pitchFamily="18" charset="0"/>
              </a:rPr>
              <a:t> </a:t>
            </a:r>
            <a:r>
              <a:rPr lang="en-US" sz="2000" dirty="0" err="1" smtClean="0">
                <a:latin typeface="Candara" panose="020E0502030303020204" pitchFamily="34" charset="0"/>
                <a:cs typeface="Times New Roman" panose="02020603050405020304" pitchFamily="18" charset="0"/>
              </a:rPr>
              <a:t>tế</a:t>
            </a:r>
            <a:r>
              <a:rPr lang="en-US" sz="2000" dirty="0" smtClean="0">
                <a:latin typeface="Candara" panose="020E0502030303020204" pitchFamily="34" charset="0"/>
                <a:cs typeface="Times New Roman" panose="02020603050405020304" pitchFamily="18" charset="0"/>
              </a:rPr>
              <a:t> </a:t>
            </a:r>
            <a:r>
              <a:rPr lang="en-US" sz="2000" dirty="0" err="1" smtClean="0">
                <a:latin typeface="Candara" panose="020E0502030303020204" pitchFamily="34" charset="0"/>
                <a:cs typeface="Times New Roman" panose="02020603050405020304" pitchFamily="18" charset="0"/>
              </a:rPr>
              <a:t>bào</a:t>
            </a:r>
            <a:r>
              <a:rPr lang="en-US" sz="2000" dirty="0" smtClean="0">
                <a:latin typeface="Candara" panose="020E0502030303020204" pitchFamily="34" charset="0"/>
                <a:cs typeface="Times New Roman" panose="02020603050405020304" pitchFamily="18" charset="0"/>
              </a:rPr>
              <a:t> </a:t>
            </a:r>
            <a:r>
              <a:rPr lang="en-US" sz="2000" dirty="0" err="1" smtClean="0">
                <a:latin typeface="Candara" panose="020E0502030303020204" pitchFamily="34" charset="0"/>
                <a:cs typeface="Times New Roman" panose="02020603050405020304" pitchFamily="18" charset="0"/>
              </a:rPr>
              <a:t>bạch</a:t>
            </a:r>
            <a:r>
              <a:rPr lang="en-US" sz="2000" dirty="0" smtClean="0">
                <a:latin typeface="Candara" panose="020E0502030303020204" pitchFamily="34" charset="0"/>
                <a:cs typeface="Times New Roman" panose="02020603050405020304" pitchFamily="18" charset="0"/>
              </a:rPr>
              <a:t> </a:t>
            </a:r>
            <a:r>
              <a:rPr lang="en-US" sz="2000" dirty="0" err="1" smtClean="0">
                <a:latin typeface="Candara" panose="020E0502030303020204" pitchFamily="34" charset="0"/>
                <a:cs typeface="Times New Roman" panose="02020603050405020304" pitchFamily="18" charset="0"/>
              </a:rPr>
              <a:t>cầu</a:t>
            </a:r>
            <a:r>
              <a:rPr lang="en-US" sz="2000" dirty="0" smtClean="0">
                <a:latin typeface="Candara" panose="020E0502030303020204" pitchFamily="34" charset="0"/>
                <a:cs typeface="Times New Roman" panose="02020603050405020304" pitchFamily="18" charset="0"/>
              </a:rPr>
              <a:t> </a:t>
            </a:r>
            <a:r>
              <a:rPr lang="en-US" sz="2000" dirty="0" err="1" smtClean="0">
                <a:latin typeface="Candara" panose="020E0502030303020204" pitchFamily="34" charset="0"/>
                <a:cs typeface="Times New Roman" panose="02020603050405020304" pitchFamily="18" charset="0"/>
              </a:rPr>
              <a:t>trên</a:t>
            </a:r>
            <a:r>
              <a:rPr lang="en-US" sz="2000" dirty="0" smtClean="0">
                <a:latin typeface="Candara" panose="020E0502030303020204" pitchFamily="34" charset="0"/>
                <a:cs typeface="Times New Roman" panose="02020603050405020304" pitchFamily="18" charset="0"/>
              </a:rPr>
              <a:t> </a:t>
            </a:r>
            <a:r>
              <a:rPr lang="en-US" sz="2000" dirty="0" err="1" smtClean="0">
                <a:latin typeface="Candara" panose="020E0502030303020204" pitchFamily="34" charset="0"/>
                <a:cs typeface="Times New Roman" panose="02020603050405020304" pitchFamily="18" charset="0"/>
              </a:rPr>
              <a:t>kính</a:t>
            </a:r>
            <a:r>
              <a:rPr lang="en-US" sz="2000" dirty="0" smtClean="0">
                <a:latin typeface="Candara" panose="020E0502030303020204" pitchFamily="34" charset="0"/>
                <a:cs typeface="Times New Roman" panose="02020603050405020304" pitchFamily="18" charset="0"/>
              </a:rPr>
              <a:t> </a:t>
            </a:r>
            <a:r>
              <a:rPr lang="en-US" sz="2000" dirty="0" err="1" smtClean="0">
                <a:latin typeface="Candara" panose="020E0502030303020204" pitchFamily="34" charset="0"/>
                <a:cs typeface="Times New Roman" panose="02020603050405020304" pitchFamily="18" charset="0"/>
              </a:rPr>
              <a:t>hiển</a:t>
            </a:r>
            <a:r>
              <a:rPr lang="en-US" sz="2000" dirty="0" smtClean="0">
                <a:latin typeface="Candara" panose="020E0502030303020204" pitchFamily="34" charset="0"/>
                <a:cs typeface="Times New Roman" panose="02020603050405020304" pitchFamily="18" charset="0"/>
              </a:rPr>
              <a:t> vi, </a:t>
            </a:r>
            <a:r>
              <a:rPr lang="en-US" sz="2000" dirty="0" err="1" smtClean="0">
                <a:latin typeface="Candara" panose="020E0502030303020204" pitchFamily="34" charset="0"/>
                <a:cs typeface="Times New Roman" panose="02020603050405020304" pitchFamily="18" charset="0"/>
              </a:rPr>
              <a:t>bao</a:t>
            </a:r>
            <a:r>
              <a:rPr lang="en-US" sz="2000" dirty="0" smtClean="0">
                <a:latin typeface="Candara" panose="020E0502030303020204" pitchFamily="34" charset="0"/>
                <a:cs typeface="Times New Roman" panose="02020603050405020304" pitchFamily="18" charset="0"/>
              </a:rPr>
              <a:t> </a:t>
            </a:r>
            <a:r>
              <a:rPr lang="en-US" sz="2000" dirty="0" err="1" smtClean="0">
                <a:latin typeface="Candara" panose="020E0502030303020204" pitchFamily="34" charset="0"/>
                <a:cs typeface="Times New Roman" panose="02020603050405020304" pitchFamily="18" charset="0"/>
              </a:rPr>
              <a:t>gồm</a:t>
            </a:r>
            <a:r>
              <a:rPr lang="en-US" sz="2000" dirty="0" smtClean="0">
                <a:latin typeface="Candara" panose="020E0502030303020204" pitchFamily="34" charset="0"/>
                <a:cs typeface="Times New Roman" panose="02020603050405020304" pitchFamily="18" charset="0"/>
              </a:rPr>
              <a:t> 4 </a:t>
            </a:r>
            <a:r>
              <a:rPr lang="en-US" sz="2000" dirty="0" err="1" smtClean="0">
                <a:latin typeface="Candara" panose="020E0502030303020204" pitchFamily="34" charset="0"/>
                <a:cs typeface="Times New Roman" panose="02020603050405020304" pitchFamily="18" charset="0"/>
              </a:rPr>
              <a:t>loại</a:t>
            </a:r>
            <a:r>
              <a:rPr lang="en-US" sz="2000" dirty="0" smtClean="0">
                <a:latin typeface="Candara" panose="020E0502030303020204" pitchFamily="34" charset="0"/>
                <a:cs typeface="Times New Roman" panose="02020603050405020304" pitchFamily="18" charset="0"/>
              </a:rPr>
              <a:t>:</a:t>
            </a:r>
            <a:endParaRPr lang="en-US" sz="2000" dirty="0">
              <a:latin typeface="Candara" panose="020E0502030303020204" pitchFamily="34" charset="0"/>
              <a:cs typeface="Times New Roman" panose="02020603050405020304" pitchFamily="18" charset="0"/>
            </a:endParaRPr>
          </a:p>
          <a:p>
            <a:pPr marL="342900" indent="-342900" algn="just">
              <a:lnSpc>
                <a:spcPct val="150000"/>
              </a:lnSpc>
              <a:spcBef>
                <a:spcPts val="300"/>
              </a:spcBef>
              <a:spcAft>
                <a:spcPts val="300"/>
              </a:spcAft>
              <a:buFont typeface="Wingdings" panose="05000000000000000000" pitchFamily="2" charset="2"/>
              <a:buChar char="q"/>
            </a:pPr>
            <a:r>
              <a:rPr lang="en-US" sz="2000" dirty="0">
                <a:latin typeface="Candara" panose="020E0502030303020204" pitchFamily="34" charset="0"/>
              </a:rPr>
              <a:t>Eosinophil (</a:t>
            </a:r>
            <a:r>
              <a:rPr lang="en-US" sz="2000" dirty="0" err="1">
                <a:latin typeface="Candara" panose="020E0502030303020204" pitchFamily="34" charset="0"/>
              </a:rPr>
              <a:t>Tế</a:t>
            </a:r>
            <a:r>
              <a:rPr lang="en-US" sz="2000" dirty="0">
                <a:latin typeface="Candara" panose="020E0502030303020204" pitchFamily="34" charset="0"/>
              </a:rPr>
              <a:t> </a:t>
            </a:r>
            <a:r>
              <a:rPr lang="en-US" sz="2000" dirty="0" err="1">
                <a:latin typeface="Candara" panose="020E0502030303020204" pitchFamily="34" charset="0"/>
              </a:rPr>
              <a:t>bào</a:t>
            </a:r>
            <a:r>
              <a:rPr lang="en-US" sz="2000" dirty="0">
                <a:latin typeface="Candara" panose="020E0502030303020204" pitchFamily="34" charset="0"/>
              </a:rPr>
              <a:t> </a:t>
            </a:r>
            <a:r>
              <a:rPr lang="en-US" sz="2000" dirty="0" err="1">
                <a:latin typeface="Candara" panose="020E0502030303020204" pitchFamily="34" charset="0"/>
              </a:rPr>
              <a:t>bạch</a:t>
            </a:r>
            <a:r>
              <a:rPr lang="en-US" sz="2000" dirty="0">
                <a:latin typeface="Candara" panose="020E0502030303020204" pitchFamily="34" charset="0"/>
              </a:rPr>
              <a:t> </a:t>
            </a:r>
            <a:r>
              <a:rPr lang="en-US" sz="2000" dirty="0" err="1">
                <a:latin typeface="Candara" panose="020E0502030303020204" pitchFamily="34" charset="0"/>
              </a:rPr>
              <a:t>cầu</a:t>
            </a:r>
            <a:r>
              <a:rPr lang="en-US" sz="2000" dirty="0">
                <a:latin typeface="Candara" panose="020E0502030303020204" pitchFamily="34" charset="0"/>
              </a:rPr>
              <a:t> </a:t>
            </a:r>
            <a:r>
              <a:rPr lang="en-US" sz="2000" dirty="0" err="1">
                <a:latin typeface="Candara" panose="020E0502030303020204" pitchFamily="34" charset="0"/>
              </a:rPr>
              <a:t>axit</a:t>
            </a:r>
            <a:r>
              <a:rPr lang="en-US" sz="2000" dirty="0">
                <a:latin typeface="Candara" panose="020E0502030303020204" pitchFamily="34" charset="0"/>
              </a:rPr>
              <a:t> </a:t>
            </a:r>
            <a:r>
              <a:rPr lang="en-US" sz="2000" dirty="0" err="1">
                <a:latin typeface="Candara" panose="020E0502030303020204" pitchFamily="34" charset="0"/>
              </a:rPr>
              <a:t>màu</a:t>
            </a:r>
            <a:r>
              <a:rPr lang="en-US" sz="2000" dirty="0" smtClean="0">
                <a:latin typeface="Candara" panose="020E0502030303020204" pitchFamily="34" charset="0"/>
              </a:rPr>
              <a:t>) </a:t>
            </a:r>
            <a:endParaRPr lang="en-US" sz="2000" dirty="0">
              <a:latin typeface="Candara" panose="020E0502030303020204" pitchFamily="34" charset="0"/>
            </a:endParaRPr>
          </a:p>
          <a:p>
            <a:pPr marL="342900" indent="-342900" algn="just">
              <a:lnSpc>
                <a:spcPct val="150000"/>
              </a:lnSpc>
              <a:spcBef>
                <a:spcPts val="300"/>
              </a:spcBef>
              <a:spcAft>
                <a:spcPts val="300"/>
              </a:spcAft>
              <a:buFont typeface="Wingdings" panose="05000000000000000000" pitchFamily="2" charset="2"/>
              <a:buChar char="q"/>
            </a:pPr>
            <a:r>
              <a:rPr lang="en-US" sz="2000" dirty="0">
                <a:latin typeface="Candara" panose="020E0502030303020204" pitchFamily="34" charset="0"/>
              </a:rPr>
              <a:t>Lymphocyte (</a:t>
            </a:r>
            <a:r>
              <a:rPr lang="en-US" sz="2000" dirty="0" err="1">
                <a:latin typeface="Candara" panose="020E0502030303020204" pitchFamily="34" charset="0"/>
              </a:rPr>
              <a:t>Tế</a:t>
            </a:r>
            <a:r>
              <a:rPr lang="en-US" sz="2000" dirty="0">
                <a:latin typeface="Candara" panose="020E0502030303020204" pitchFamily="34" charset="0"/>
              </a:rPr>
              <a:t> </a:t>
            </a:r>
            <a:r>
              <a:rPr lang="en-US" sz="2000" dirty="0" err="1">
                <a:latin typeface="Candara" panose="020E0502030303020204" pitchFamily="34" charset="0"/>
              </a:rPr>
              <a:t>bào</a:t>
            </a:r>
            <a:r>
              <a:rPr lang="en-US" sz="2000" dirty="0">
                <a:latin typeface="Candara" panose="020E0502030303020204" pitchFamily="34" charset="0"/>
              </a:rPr>
              <a:t> </a:t>
            </a:r>
            <a:r>
              <a:rPr lang="en-US" sz="2000" dirty="0" err="1">
                <a:latin typeface="Candara" panose="020E0502030303020204" pitchFamily="34" charset="0"/>
              </a:rPr>
              <a:t>bạch</a:t>
            </a:r>
            <a:r>
              <a:rPr lang="en-US" sz="2000" dirty="0">
                <a:latin typeface="Candara" panose="020E0502030303020204" pitchFamily="34" charset="0"/>
              </a:rPr>
              <a:t> </a:t>
            </a:r>
            <a:r>
              <a:rPr lang="en-US" sz="2000" dirty="0" err="1">
                <a:latin typeface="Candara" panose="020E0502030303020204" pitchFamily="34" charset="0"/>
              </a:rPr>
              <a:t>cầu</a:t>
            </a:r>
            <a:r>
              <a:rPr lang="en-US" sz="2000" dirty="0">
                <a:latin typeface="Candara" panose="020E0502030303020204" pitchFamily="34" charset="0"/>
              </a:rPr>
              <a:t> </a:t>
            </a:r>
            <a:r>
              <a:rPr lang="en-US" sz="2000" dirty="0" err="1">
                <a:latin typeface="Candara" panose="020E0502030303020204" pitchFamily="34" charset="0"/>
              </a:rPr>
              <a:t>lympho</a:t>
            </a:r>
            <a:r>
              <a:rPr lang="en-US" sz="2000" dirty="0" smtClean="0">
                <a:latin typeface="Candara" panose="020E0502030303020204" pitchFamily="34" charset="0"/>
              </a:rPr>
              <a:t>)</a:t>
            </a:r>
          </a:p>
          <a:p>
            <a:pPr marL="342900" indent="-342900" algn="just">
              <a:lnSpc>
                <a:spcPct val="150000"/>
              </a:lnSpc>
              <a:spcBef>
                <a:spcPts val="300"/>
              </a:spcBef>
              <a:spcAft>
                <a:spcPts val="300"/>
              </a:spcAft>
              <a:buFont typeface="Wingdings" panose="05000000000000000000" pitchFamily="2" charset="2"/>
              <a:buChar char="q"/>
            </a:pPr>
            <a:r>
              <a:rPr lang="en-US" sz="2000" dirty="0" smtClean="0">
                <a:latin typeface="Candara" panose="020E0502030303020204" pitchFamily="34" charset="0"/>
              </a:rPr>
              <a:t>Monocyte </a:t>
            </a:r>
            <a:r>
              <a:rPr lang="en-US" sz="2000" dirty="0">
                <a:latin typeface="Candara" panose="020E0502030303020204" pitchFamily="34" charset="0"/>
              </a:rPr>
              <a:t>(</a:t>
            </a:r>
            <a:r>
              <a:rPr lang="en-US" sz="2000" dirty="0" err="1">
                <a:latin typeface="Candara" panose="020E0502030303020204" pitchFamily="34" charset="0"/>
              </a:rPr>
              <a:t>Tế</a:t>
            </a:r>
            <a:r>
              <a:rPr lang="en-US" sz="2000" dirty="0">
                <a:latin typeface="Candara" panose="020E0502030303020204" pitchFamily="34" charset="0"/>
              </a:rPr>
              <a:t> </a:t>
            </a:r>
            <a:r>
              <a:rPr lang="en-US" sz="2000" dirty="0" err="1">
                <a:latin typeface="Candara" panose="020E0502030303020204" pitchFamily="34" charset="0"/>
              </a:rPr>
              <a:t>bào</a:t>
            </a:r>
            <a:r>
              <a:rPr lang="en-US" sz="2000" dirty="0">
                <a:latin typeface="Candara" panose="020E0502030303020204" pitchFamily="34" charset="0"/>
              </a:rPr>
              <a:t> </a:t>
            </a:r>
            <a:r>
              <a:rPr lang="en-US" sz="2000" dirty="0" err="1">
                <a:latin typeface="Candara" panose="020E0502030303020204" pitchFamily="34" charset="0"/>
              </a:rPr>
              <a:t>bạch</a:t>
            </a:r>
            <a:r>
              <a:rPr lang="en-US" sz="2000" dirty="0">
                <a:latin typeface="Candara" panose="020E0502030303020204" pitchFamily="34" charset="0"/>
              </a:rPr>
              <a:t> </a:t>
            </a:r>
            <a:r>
              <a:rPr lang="en-US" sz="2000" dirty="0" err="1">
                <a:latin typeface="Candara" panose="020E0502030303020204" pitchFamily="34" charset="0"/>
              </a:rPr>
              <a:t>cầu</a:t>
            </a:r>
            <a:r>
              <a:rPr lang="en-US" sz="2000" dirty="0">
                <a:latin typeface="Candara" panose="020E0502030303020204" pitchFamily="34" charset="0"/>
              </a:rPr>
              <a:t> </a:t>
            </a:r>
            <a:r>
              <a:rPr lang="en-US" sz="2000" dirty="0" err="1">
                <a:latin typeface="Candara" panose="020E0502030303020204" pitchFamily="34" charset="0"/>
              </a:rPr>
              <a:t>đơn</a:t>
            </a:r>
            <a:r>
              <a:rPr lang="en-US" sz="2000" dirty="0">
                <a:latin typeface="Candara" panose="020E0502030303020204" pitchFamily="34" charset="0"/>
              </a:rPr>
              <a:t> </a:t>
            </a:r>
            <a:r>
              <a:rPr lang="en-US" sz="2000" dirty="0" err="1">
                <a:latin typeface="Candara" panose="020E0502030303020204" pitchFamily="34" charset="0"/>
              </a:rPr>
              <a:t>nhân</a:t>
            </a:r>
            <a:r>
              <a:rPr lang="en-US" sz="2000" dirty="0">
                <a:latin typeface="Candara" panose="020E0502030303020204" pitchFamily="34" charset="0"/>
              </a:rPr>
              <a:t>)</a:t>
            </a:r>
            <a:r>
              <a:rPr lang="en-US" sz="2000" dirty="0" smtClean="0">
                <a:latin typeface="Candara" panose="020E0502030303020204" pitchFamily="34" charset="0"/>
              </a:rPr>
              <a:t> </a:t>
            </a:r>
          </a:p>
          <a:p>
            <a:pPr marL="342900" indent="-342900" algn="just">
              <a:lnSpc>
                <a:spcPct val="150000"/>
              </a:lnSpc>
              <a:spcBef>
                <a:spcPts val="300"/>
              </a:spcBef>
              <a:spcAft>
                <a:spcPts val="300"/>
              </a:spcAft>
              <a:buFont typeface="Wingdings" panose="05000000000000000000" pitchFamily="2" charset="2"/>
              <a:buChar char="q"/>
            </a:pPr>
            <a:r>
              <a:rPr lang="en-US" sz="2000" dirty="0">
                <a:latin typeface="Candara" panose="020E0502030303020204" pitchFamily="34" charset="0"/>
              </a:rPr>
              <a:t>Neutrophil (</a:t>
            </a:r>
            <a:r>
              <a:rPr lang="en-US" sz="2000" dirty="0" err="1">
                <a:latin typeface="Candara" panose="020E0502030303020204" pitchFamily="34" charset="0"/>
              </a:rPr>
              <a:t>Tế</a:t>
            </a:r>
            <a:r>
              <a:rPr lang="en-US" sz="2000" dirty="0">
                <a:latin typeface="Candara" panose="020E0502030303020204" pitchFamily="34" charset="0"/>
              </a:rPr>
              <a:t> </a:t>
            </a:r>
            <a:r>
              <a:rPr lang="en-US" sz="2000" dirty="0" err="1">
                <a:latin typeface="Candara" panose="020E0502030303020204" pitchFamily="34" charset="0"/>
              </a:rPr>
              <a:t>bào</a:t>
            </a:r>
            <a:r>
              <a:rPr lang="en-US" sz="2000" dirty="0">
                <a:latin typeface="Candara" panose="020E0502030303020204" pitchFamily="34" charset="0"/>
              </a:rPr>
              <a:t> </a:t>
            </a:r>
            <a:r>
              <a:rPr lang="en-US" sz="2000" dirty="0" err="1">
                <a:latin typeface="Candara" panose="020E0502030303020204" pitchFamily="34" charset="0"/>
              </a:rPr>
              <a:t>bạch</a:t>
            </a:r>
            <a:r>
              <a:rPr lang="en-US" sz="2000" dirty="0">
                <a:latin typeface="Candara" panose="020E0502030303020204" pitchFamily="34" charset="0"/>
              </a:rPr>
              <a:t> </a:t>
            </a:r>
            <a:r>
              <a:rPr lang="en-US" sz="2000" dirty="0" err="1">
                <a:latin typeface="Candara" panose="020E0502030303020204" pitchFamily="34" charset="0"/>
              </a:rPr>
              <a:t>cầu</a:t>
            </a:r>
            <a:r>
              <a:rPr lang="en-US" sz="2000" dirty="0">
                <a:latin typeface="Candara" panose="020E0502030303020204" pitchFamily="34" charset="0"/>
              </a:rPr>
              <a:t> </a:t>
            </a:r>
            <a:r>
              <a:rPr lang="en-US" sz="2000" dirty="0" err="1">
                <a:latin typeface="Candara" panose="020E0502030303020204" pitchFamily="34" charset="0"/>
              </a:rPr>
              <a:t>đa</a:t>
            </a:r>
            <a:r>
              <a:rPr lang="en-US" sz="2000" dirty="0">
                <a:latin typeface="Candara" panose="020E0502030303020204" pitchFamily="34" charset="0"/>
              </a:rPr>
              <a:t> </a:t>
            </a:r>
            <a:r>
              <a:rPr lang="en-US" sz="2000" dirty="0" err="1">
                <a:latin typeface="Candara" panose="020E0502030303020204" pitchFamily="34" charset="0"/>
              </a:rPr>
              <a:t>hình</a:t>
            </a:r>
            <a:r>
              <a:rPr lang="en-US" sz="2000" dirty="0" smtClean="0">
                <a:latin typeface="Candara" panose="020E0502030303020204" pitchFamily="34" charset="0"/>
              </a:rPr>
              <a:t>)</a:t>
            </a:r>
          </a:p>
        </p:txBody>
      </p:sp>
      <p:sp>
        <p:nvSpPr>
          <p:cNvPr id="3" name="TextBox 2"/>
          <p:cNvSpPr txBox="1"/>
          <p:nvPr/>
        </p:nvSpPr>
        <p:spPr>
          <a:xfrm>
            <a:off x="596845" y="2120649"/>
            <a:ext cx="4980995" cy="2462213"/>
          </a:xfrm>
          <a:prstGeom prst="rect">
            <a:avLst/>
          </a:prstGeom>
          <a:noFill/>
        </p:spPr>
        <p:txBody>
          <a:bodyPr wrap="square" rtlCol="0">
            <a:spAutoFit/>
          </a:bodyPr>
          <a:lstStyle/>
          <a:p>
            <a:r>
              <a:rPr lang="en-US" sz="2000" b="1" dirty="0" err="1">
                <a:latin typeface="Candara" panose="020E0502030303020204" pitchFamily="34" charset="0"/>
                <a:cs typeface="Times New Roman" panose="02020603050405020304" pitchFamily="18" charset="0"/>
              </a:rPr>
              <a:t>Phương</a:t>
            </a:r>
            <a:r>
              <a:rPr lang="en-US" sz="2000" b="1" dirty="0">
                <a:latin typeface="Candara" panose="020E0502030303020204" pitchFamily="34" charset="0"/>
                <a:cs typeface="Times New Roman" panose="02020603050405020304" pitchFamily="18" charset="0"/>
              </a:rPr>
              <a:t> </a:t>
            </a:r>
            <a:r>
              <a:rPr lang="en-US" sz="2000" b="1" dirty="0" err="1">
                <a:latin typeface="Candara" panose="020E0502030303020204" pitchFamily="34" charset="0"/>
                <a:cs typeface="Times New Roman" panose="02020603050405020304" pitchFamily="18" charset="0"/>
              </a:rPr>
              <a:t>pháp</a:t>
            </a:r>
            <a:r>
              <a:rPr lang="en-US" sz="2000" b="1" dirty="0">
                <a:latin typeface="Candara" panose="020E0502030303020204" pitchFamily="34" charset="0"/>
                <a:cs typeface="Times New Roman" panose="02020603050405020304" pitchFamily="18" charset="0"/>
              </a:rPr>
              <a:t> </a:t>
            </a:r>
            <a:r>
              <a:rPr lang="en-US" sz="2000" b="1" dirty="0" err="1">
                <a:latin typeface="Candara" panose="020E0502030303020204" pitchFamily="34" charset="0"/>
                <a:cs typeface="Times New Roman" panose="02020603050405020304" pitchFamily="18" charset="0"/>
              </a:rPr>
              <a:t>nghiên</a:t>
            </a:r>
            <a:r>
              <a:rPr lang="en-US" sz="2000" b="1" dirty="0">
                <a:latin typeface="Candara" panose="020E0502030303020204" pitchFamily="34" charset="0"/>
                <a:cs typeface="Times New Roman" panose="02020603050405020304" pitchFamily="18" charset="0"/>
              </a:rPr>
              <a:t> </a:t>
            </a:r>
            <a:r>
              <a:rPr lang="en-US" sz="2000" b="1" dirty="0" err="1">
                <a:latin typeface="Candara" panose="020E0502030303020204" pitchFamily="34" charset="0"/>
                <a:cs typeface="Times New Roman" panose="02020603050405020304" pitchFamily="18" charset="0"/>
              </a:rPr>
              <a:t>cứu</a:t>
            </a:r>
            <a:r>
              <a:rPr lang="en-US" sz="2000" b="1" dirty="0" smtClean="0">
                <a:latin typeface="Candara" panose="020E0502030303020204" pitchFamily="34" charset="0"/>
                <a:cs typeface="Times New Roman" panose="02020603050405020304" pitchFamily="18" charset="0"/>
              </a:rPr>
              <a:t>: </a:t>
            </a:r>
            <a:r>
              <a:rPr lang="en-US" sz="2000" dirty="0" err="1">
                <a:latin typeface="Candara" panose="020E0502030303020204" pitchFamily="34" charset="0"/>
                <a:cs typeface="Times New Roman" panose="02020603050405020304" pitchFamily="18" charset="0"/>
              </a:rPr>
              <a:t>sử</a:t>
            </a:r>
            <a:r>
              <a:rPr lang="en-US" sz="2000" dirty="0">
                <a:latin typeface="Candara" panose="020E0502030303020204" pitchFamily="34" charset="0"/>
                <a:cs typeface="Times New Roman" panose="02020603050405020304" pitchFamily="18" charset="0"/>
              </a:rPr>
              <a:t> </a:t>
            </a:r>
            <a:r>
              <a:rPr lang="en-US" sz="2000" dirty="0" err="1">
                <a:latin typeface="Candara" panose="020E0502030303020204" pitchFamily="34" charset="0"/>
                <a:cs typeface="Times New Roman" panose="02020603050405020304" pitchFamily="18" charset="0"/>
              </a:rPr>
              <a:t>dụng</a:t>
            </a:r>
            <a:r>
              <a:rPr lang="en-US" sz="2000" dirty="0">
                <a:latin typeface="Candara" panose="020E0502030303020204" pitchFamily="34" charset="0"/>
                <a:cs typeface="Times New Roman" panose="02020603050405020304" pitchFamily="18" charset="0"/>
              </a:rPr>
              <a:t> </a:t>
            </a:r>
            <a:r>
              <a:rPr lang="en-US" sz="2000" dirty="0" err="1">
                <a:latin typeface="Candara" panose="020E0502030303020204" pitchFamily="34" charset="0"/>
                <a:cs typeface="Times New Roman" panose="02020603050405020304" pitchFamily="18" charset="0"/>
              </a:rPr>
              <a:t>các</a:t>
            </a:r>
            <a:r>
              <a:rPr lang="en-US" sz="2000" dirty="0">
                <a:latin typeface="Candara" panose="020E0502030303020204" pitchFamily="34" charset="0"/>
                <a:cs typeface="Times New Roman" panose="02020603050405020304" pitchFamily="18" charset="0"/>
              </a:rPr>
              <a:t> </a:t>
            </a:r>
            <a:r>
              <a:rPr lang="en-US" sz="2000" dirty="0" err="1">
                <a:latin typeface="Candara" panose="020E0502030303020204" pitchFamily="34" charset="0"/>
                <a:cs typeface="Times New Roman" panose="02020603050405020304" pitchFamily="18" charset="0"/>
              </a:rPr>
              <a:t>kỹ</a:t>
            </a:r>
            <a:r>
              <a:rPr lang="en-US" sz="2000" dirty="0">
                <a:latin typeface="Candara" panose="020E0502030303020204" pitchFamily="34" charset="0"/>
                <a:cs typeface="Times New Roman" panose="02020603050405020304" pitchFamily="18" charset="0"/>
              </a:rPr>
              <a:t> </a:t>
            </a:r>
            <a:r>
              <a:rPr lang="en-US" sz="2000" dirty="0" err="1">
                <a:latin typeface="Candara" panose="020E0502030303020204" pitchFamily="34" charset="0"/>
                <a:cs typeface="Times New Roman" panose="02020603050405020304" pitchFamily="18" charset="0"/>
              </a:rPr>
              <a:t>thuật</a:t>
            </a:r>
            <a:r>
              <a:rPr lang="en-US" sz="2000" dirty="0">
                <a:latin typeface="Candara" panose="020E0502030303020204" pitchFamily="34" charset="0"/>
                <a:cs typeface="Times New Roman" panose="02020603050405020304" pitchFamily="18" charset="0"/>
              </a:rPr>
              <a:t> </a:t>
            </a:r>
            <a:r>
              <a:rPr lang="en-US" sz="2000" dirty="0" err="1">
                <a:latin typeface="Candara" panose="020E0502030303020204" pitchFamily="34" charset="0"/>
                <a:cs typeface="Times New Roman" panose="02020603050405020304" pitchFamily="18" charset="0"/>
              </a:rPr>
              <a:t>học</a:t>
            </a:r>
            <a:r>
              <a:rPr lang="en-US" sz="2000" dirty="0">
                <a:latin typeface="Candara" panose="020E0502030303020204" pitchFamily="34" charset="0"/>
                <a:cs typeface="Times New Roman" panose="02020603050405020304" pitchFamily="18" charset="0"/>
              </a:rPr>
              <a:t> </a:t>
            </a:r>
            <a:r>
              <a:rPr lang="en-US" sz="2000" dirty="0" err="1">
                <a:latin typeface="Candara" panose="020E0502030303020204" pitchFamily="34" charset="0"/>
                <a:cs typeface="Times New Roman" panose="02020603050405020304" pitchFamily="18" charset="0"/>
              </a:rPr>
              <a:t>sâu</a:t>
            </a:r>
            <a:r>
              <a:rPr lang="en-US" sz="2000" dirty="0">
                <a:latin typeface="Candara" panose="020E0502030303020204" pitchFamily="34" charset="0"/>
                <a:cs typeface="Times New Roman" panose="02020603050405020304" pitchFamily="18" charset="0"/>
              </a:rPr>
              <a:t> (Deep </a:t>
            </a:r>
            <a:r>
              <a:rPr lang="en-US" sz="2000" dirty="0" smtClean="0">
                <a:latin typeface="Candara" panose="020E0502030303020204" pitchFamily="34" charset="0"/>
                <a:cs typeface="Times New Roman" panose="02020603050405020304" pitchFamily="18" charset="0"/>
              </a:rPr>
              <a:t>Learning </a:t>
            </a:r>
            <a:r>
              <a:rPr lang="en-US" sz="2000" dirty="0" err="1" smtClean="0">
                <a:latin typeface="Candara" panose="020E0502030303020204" pitchFamily="34" charset="0"/>
                <a:cs typeface="Times New Roman" panose="02020603050405020304" pitchFamily="18" charset="0"/>
              </a:rPr>
              <a:t>và</a:t>
            </a:r>
            <a:r>
              <a:rPr lang="en-US" sz="2000" dirty="0" smtClean="0">
                <a:latin typeface="Candara" panose="020E0502030303020204" pitchFamily="34" charset="0"/>
                <a:cs typeface="Times New Roman" panose="02020603050405020304" pitchFamily="18" charset="0"/>
              </a:rPr>
              <a:t> </a:t>
            </a:r>
            <a:r>
              <a:rPr lang="en-US" sz="2000" dirty="0">
                <a:latin typeface="Candara" panose="020E0502030303020204" pitchFamily="34" charset="0"/>
                <a:cs typeface="Times New Roman" panose="02020603050405020304" pitchFamily="18" charset="0"/>
              </a:rPr>
              <a:t>Transfer Learning </a:t>
            </a:r>
            <a:r>
              <a:rPr lang="en-US" sz="2000" dirty="0" err="1">
                <a:latin typeface="Candara" panose="020E0502030303020204" pitchFamily="34" charset="0"/>
                <a:cs typeface="Times New Roman" panose="02020603050405020304" pitchFamily="18" charset="0"/>
              </a:rPr>
              <a:t>từ</a:t>
            </a:r>
            <a:r>
              <a:rPr lang="en-US" sz="2000" dirty="0">
                <a:latin typeface="Candara" panose="020E0502030303020204" pitchFamily="34" charset="0"/>
                <a:cs typeface="Times New Roman" panose="02020603050405020304" pitchFamily="18" charset="0"/>
              </a:rPr>
              <a:t> </a:t>
            </a:r>
            <a:r>
              <a:rPr lang="en-US" sz="2000" dirty="0" err="1">
                <a:latin typeface="Candara" panose="020E0502030303020204" pitchFamily="34" charset="0"/>
                <a:cs typeface="Times New Roman" panose="02020603050405020304" pitchFamily="18" charset="0"/>
              </a:rPr>
              <a:t>các</a:t>
            </a:r>
            <a:r>
              <a:rPr lang="en-US" sz="2000" dirty="0">
                <a:latin typeface="Candara" panose="020E0502030303020204" pitchFamily="34" charset="0"/>
                <a:cs typeface="Times New Roman" panose="02020603050405020304" pitchFamily="18" charset="0"/>
              </a:rPr>
              <a:t> </a:t>
            </a:r>
            <a:r>
              <a:rPr lang="en-US" sz="2000" dirty="0" err="1">
                <a:latin typeface="Candara" panose="020E0502030303020204" pitchFamily="34" charset="0"/>
                <a:cs typeface="Times New Roman" panose="02020603050405020304" pitchFamily="18" charset="0"/>
              </a:rPr>
              <a:t>mô</a:t>
            </a:r>
            <a:r>
              <a:rPr lang="en-US" sz="2000" dirty="0">
                <a:latin typeface="Candara" panose="020E0502030303020204" pitchFamily="34" charset="0"/>
                <a:cs typeface="Times New Roman" panose="02020603050405020304" pitchFamily="18" charset="0"/>
              </a:rPr>
              <a:t> </a:t>
            </a:r>
            <a:r>
              <a:rPr lang="en-US" sz="2000" dirty="0" err="1">
                <a:latin typeface="Candara" panose="020E0502030303020204" pitchFamily="34" charset="0"/>
                <a:cs typeface="Times New Roman" panose="02020603050405020304" pitchFamily="18" charset="0"/>
              </a:rPr>
              <a:t>hình</a:t>
            </a:r>
            <a:r>
              <a:rPr lang="en-US" sz="2000" dirty="0">
                <a:latin typeface="Candara" panose="020E0502030303020204" pitchFamily="34" charset="0"/>
                <a:cs typeface="Times New Roman" panose="02020603050405020304" pitchFamily="18" charset="0"/>
              </a:rPr>
              <a:t> </a:t>
            </a:r>
            <a:r>
              <a:rPr lang="en-US" sz="2000" dirty="0" err="1">
                <a:latin typeface="Candara" panose="020E0502030303020204" pitchFamily="34" charset="0"/>
                <a:cs typeface="Times New Roman" panose="02020603050405020304" pitchFamily="18" charset="0"/>
              </a:rPr>
              <a:t>tiền</a:t>
            </a:r>
            <a:r>
              <a:rPr lang="en-US" sz="2000" dirty="0">
                <a:latin typeface="Candara" panose="020E0502030303020204" pitchFamily="34" charset="0"/>
                <a:cs typeface="Times New Roman" panose="02020603050405020304" pitchFamily="18" charset="0"/>
              </a:rPr>
              <a:t> </a:t>
            </a:r>
            <a:r>
              <a:rPr lang="en-US" sz="2000" dirty="0" err="1">
                <a:latin typeface="Candara" panose="020E0502030303020204" pitchFamily="34" charset="0"/>
                <a:cs typeface="Times New Roman" panose="02020603050405020304" pitchFamily="18" charset="0"/>
              </a:rPr>
              <a:t>huấn</a:t>
            </a:r>
            <a:r>
              <a:rPr lang="en-US" sz="2000" dirty="0">
                <a:latin typeface="Candara" panose="020E0502030303020204" pitchFamily="34" charset="0"/>
                <a:cs typeface="Times New Roman" panose="02020603050405020304" pitchFamily="18" charset="0"/>
              </a:rPr>
              <a:t> </a:t>
            </a:r>
            <a:r>
              <a:rPr lang="en-US" sz="2000" dirty="0" err="1">
                <a:latin typeface="Candara" panose="020E0502030303020204" pitchFamily="34" charset="0"/>
                <a:cs typeface="Times New Roman" panose="02020603050405020304" pitchFamily="18" charset="0"/>
              </a:rPr>
              <a:t>luyện</a:t>
            </a:r>
            <a:r>
              <a:rPr lang="en-US" sz="2000" dirty="0">
                <a:latin typeface="Candara" panose="020E0502030303020204" pitchFamily="34" charset="0"/>
                <a:cs typeface="Times New Roman" panose="02020603050405020304" pitchFamily="18" charset="0"/>
              </a:rPr>
              <a:t> </a:t>
            </a:r>
            <a:r>
              <a:rPr lang="en-US" sz="2000" dirty="0" err="1">
                <a:latin typeface="Candara" panose="020E0502030303020204" pitchFamily="34" charset="0"/>
                <a:cs typeface="Times New Roman" panose="02020603050405020304" pitchFamily="18" charset="0"/>
              </a:rPr>
              <a:t>để</a:t>
            </a:r>
            <a:r>
              <a:rPr lang="en-US" sz="2000" dirty="0">
                <a:latin typeface="Candara" panose="020E0502030303020204" pitchFamily="34" charset="0"/>
                <a:cs typeface="Times New Roman" panose="02020603050405020304" pitchFamily="18" charset="0"/>
              </a:rPr>
              <a:t> </a:t>
            </a:r>
            <a:r>
              <a:rPr lang="en-US" sz="2000" dirty="0" err="1">
                <a:latin typeface="Candara" panose="020E0502030303020204" pitchFamily="34" charset="0"/>
                <a:cs typeface="Times New Roman" panose="02020603050405020304" pitchFamily="18" charset="0"/>
              </a:rPr>
              <a:t>phân</a:t>
            </a:r>
            <a:r>
              <a:rPr lang="en-US" sz="2000" dirty="0">
                <a:latin typeface="Candara" panose="020E0502030303020204" pitchFamily="34" charset="0"/>
                <a:cs typeface="Times New Roman" panose="02020603050405020304" pitchFamily="18" charset="0"/>
              </a:rPr>
              <a:t> </a:t>
            </a:r>
            <a:r>
              <a:rPr lang="en-US" sz="2000" dirty="0" err="1">
                <a:latin typeface="Candara" panose="020E0502030303020204" pitchFamily="34" charset="0"/>
                <a:cs typeface="Times New Roman" panose="02020603050405020304" pitchFamily="18" charset="0"/>
              </a:rPr>
              <a:t>loại</a:t>
            </a:r>
            <a:r>
              <a:rPr lang="en-US" sz="2000" dirty="0">
                <a:latin typeface="Candara" panose="020E0502030303020204" pitchFamily="34" charset="0"/>
                <a:cs typeface="Times New Roman" panose="02020603050405020304" pitchFamily="18" charset="0"/>
              </a:rPr>
              <a:t> </a:t>
            </a:r>
            <a:r>
              <a:rPr lang="en-US" sz="2000" dirty="0" err="1">
                <a:latin typeface="Candara" panose="020E0502030303020204" pitchFamily="34" charset="0"/>
                <a:cs typeface="Times New Roman" panose="02020603050405020304" pitchFamily="18" charset="0"/>
              </a:rPr>
              <a:t>các</a:t>
            </a:r>
            <a:r>
              <a:rPr lang="en-US" sz="2000" dirty="0">
                <a:latin typeface="Candara" panose="020E0502030303020204" pitchFamily="34" charset="0"/>
                <a:cs typeface="Times New Roman" panose="02020603050405020304" pitchFamily="18" charset="0"/>
              </a:rPr>
              <a:t> </a:t>
            </a:r>
            <a:r>
              <a:rPr lang="en-US" sz="2000" dirty="0" err="1">
                <a:latin typeface="Candara" panose="020E0502030303020204" pitchFamily="34" charset="0"/>
                <a:cs typeface="Times New Roman" panose="02020603050405020304" pitchFamily="18" charset="0"/>
              </a:rPr>
              <a:t>loại</a:t>
            </a:r>
            <a:r>
              <a:rPr lang="en-US" sz="2000" dirty="0">
                <a:latin typeface="Candara" panose="020E0502030303020204" pitchFamily="34" charset="0"/>
                <a:cs typeface="Times New Roman" panose="02020603050405020304" pitchFamily="18" charset="0"/>
              </a:rPr>
              <a:t> </a:t>
            </a:r>
            <a:r>
              <a:rPr lang="en-US" sz="2000" dirty="0" err="1" smtClean="0">
                <a:latin typeface="Candara" panose="020E0502030303020204" pitchFamily="34" charset="0"/>
                <a:cs typeface="Times New Roman" panose="02020603050405020304" pitchFamily="18" charset="0"/>
              </a:rPr>
              <a:t>tế</a:t>
            </a:r>
            <a:r>
              <a:rPr lang="en-US" sz="2000" dirty="0" smtClean="0">
                <a:latin typeface="Candara" panose="020E0502030303020204" pitchFamily="34" charset="0"/>
                <a:cs typeface="Times New Roman" panose="02020603050405020304" pitchFamily="18" charset="0"/>
              </a:rPr>
              <a:t> </a:t>
            </a:r>
            <a:r>
              <a:rPr lang="en-US" sz="2000" dirty="0" err="1" smtClean="0">
                <a:latin typeface="Candara" panose="020E0502030303020204" pitchFamily="34" charset="0"/>
                <a:cs typeface="Times New Roman" panose="02020603050405020304" pitchFamily="18" charset="0"/>
              </a:rPr>
              <a:t>bào</a:t>
            </a:r>
            <a:r>
              <a:rPr lang="en-US" sz="2000" dirty="0" smtClean="0">
                <a:latin typeface="Candara" panose="020E0502030303020204" pitchFamily="34" charset="0"/>
                <a:cs typeface="Times New Roman" panose="02020603050405020304" pitchFamily="18" charset="0"/>
              </a:rPr>
              <a:t> </a:t>
            </a:r>
            <a:r>
              <a:rPr lang="en-US" sz="2000" dirty="0" err="1" smtClean="0">
                <a:latin typeface="Candara" panose="020E0502030303020204" pitchFamily="34" charset="0"/>
                <a:cs typeface="Times New Roman" panose="02020603050405020304" pitchFamily="18" charset="0"/>
              </a:rPr>
              <a:t>bạch</a:t>
            </a:r>
            <a:r>
              <a:rPr lang="en-US" sz="2000" dirty="0" smtClean="0">
                <a:latin typeface="Candara" panose="020E0502030303020204" pitchFamily="34" charset="0"/>
                <a:cs typeface="Times New Roman" panose="02020603050405020304" pitchFamily="18" charset="0"/>
              </a:rPr>
              <a:t> </a:t>
            </a:r>
            <a:r>
              <a:rPr lang="en-US" sz="2000" dirty="0" err="1" smtClean="0">
                <a:latin typeface="Candara" panose="020E0502030303020204" pitchFamily="34" charset="0"/>
                <a:cs typeface="Times New Roman" panose="02020603050405020304" pitchFamily="18" charset="0"/>
              </a:rPr>
              <a:t>cầu</a:t>
            </a:r>
            <a:r>
              <a:rPr lang="en-US" sz="2000" dirty="0" smtClean="0">
                <a:latin typeface="Candara" panose="020E0502030303020204" pitchFamily="34" charset="0"/>
                <a:cs typeface="Times New Roman" panose="02020603050405020304" pitchFamily="18" charset="0"/>
              </a:rPr>
              <a:t>. </a:t>
            </a:r>
            <a:r>
              <a:rPr lang="en-US" sz="2000" dirty="0" err="1">
                <a:latin typeface="Candara" panose="020E0502030303020204" pitchFamily="34" charset="0"/>
                <a:cs typeface="Times New Roman" panose="02020603050405020304" pitchFamily="18" charset="0"/>
              </a:rPr>
              <a:t>Ngoài</a:t>
            </a:r>
            <a:r>
              <a:rPr lang="en-US" sz="2000" dirty="0">
                <a:latin typeface="Candara" panose="020E0502030303020204" pitchFamily="34" charset="0"/>
                <a:cs typeface="Times New Roman" panose="02020603050405020304" pitchFamily="18" charset="0"/>
              </a:rPr>
              <a:t> </a:t>
            </a:r>
            <a:r>
              <a:rPr lang="en-US" sz="2000" dirty="0" err="1">
                <a:latin typeface="Candara" panose="020E0502030303020204" pitchFamily="34" charset="0"/>
                <a:cs typeface="Times New Roman" panose="02020603050405020304" pitchFamily="18" charset="0"/>
              </a:rPr>
              <a:t>ra</a:t>
            </a:r>
            <a:r>
              <a:rPr lang="en-US" sz="2000" dirty="0">
                <a:latin typeface="Candara" panose="020E0502030303020204" pitchFamily="34" charset="0"/>
                <a:cs typeface="Times New Roman" panose="02020603050405020304" pitchFamily="18" charset="0"/>
              </a:rPr>
              <a:t>, </a:t>
            </a:r>
            <a:r>
              <a:rPr lang="en-US" sz="2000" dirty="0" err="1">
                <a:latin typeface="Candara" panose="020E0502030303020204" pitchFamily="34" charset="0"/>
                <a:cs typeface="Times New Roman" panose="02020603050405020304" pitchFamily="18" charset="0"/>
              </a:rPr>
              <a:t>nghiên</a:t>
            </a:r>
            <a:r>
              <a:rPr lang="en-US" sz="2000" dirty="0">
                <a:latin typeface="Candara" panose="020E0502030303020204" pitchFamily="34" charset="0"/>
                <a:cs typeface="Times New Roman" panose="02020603050405020304" pitchFamily="18" charset="0"/>
              </a:rPr>
              <a:t> </a:t>
            </a:r>
            <a:r>
              <a:rPr lang="en-US" sz="2000" dirty="0" err="1">
                <a:latin typeface="Candara" panose="020E0502030303020204" pitchFamily="34" charset="0"/>
                <a:cs typeface="Times New Roman" panose="02020603050405020304" pitchFamily="18" charset="0"/>
              </a:rPr>
              <a:t>cứu</a:t>
            </a:r>
            <a:r>
              <a:rPr lang="en-US" sz="2000" dirty="0">
                <a:latin typeface="Candara" panose="020E0502030303020204" pitchFamily="34" charset="0"/>
                <a:cs typeface="Times New Roman" panose="02020603050405020304" pitchFamily="18" charset="0"/>
              </a:rPr>
              <a:t> </a:t>
            </a:r>
            <a:r>
              <a:rPr lang="en-US" sz="2000" dirty="0" err="1">
                <a:latin typeface="Candara" panose="020E0502030303020204" pitchFamily="34" charset="0"/>
                <a:cs typeface="Times New Roman" panose="02020603050405020304" pitchFamily="18" charset="0"/>
              </a:rPr>
              <a:t>cũng</a:t>
            </a:r>
            <a:r>
              <a:rPr lang="en-US" sz="2000" dirty="0">
                <a:latin typeface="Candara" panose="020E0502030303020204" pitchFamily="34" charset="0"/>
                <a:cs typeface="Times New Roman" panose="02020603050405020304" pitchFamily="18" charset="0"/>
              </a:rPr>
              <a:t> </a:t>
            </a:r>
            <a:r>
              <a:rPr lang="en-US" sz="2000" dirty="0" err="1">
                <a:latin typeface="Candara" panose="020E0502030303020204" pitchFamily="34" charset="0"/>
                <a:cs typeface="Times New Roman" panose="02020603050405020304" pitchFamily="18" charset="0"/>
              </a:rPr>
              <a:t>sử</a:t>
            </a:r>
            <a:r>
              <a:rPr lang="en-US" sz="2000" dirty="0">
                <a:latin typeface="Candara" panose="020E0502030303020204" pitchFamily="34" charset="0"/>
                <a:cs typeface="Times New Roman" panose="02020603050405020304" pitchFamily="18" charset="0"/>
              </a:rPr>
              <a:t> </a:t>
            </a:r>
            <a:r>
              <a:rPr lang="en-US" sz="2000" dirty="0" err="1">
                <a:latin typeface="Candara" panose="020E0502030303020204" pitchFamily="34" charset="0"/>
                <a:cs typeface="Times New Roman" panose="02020603050405020304" pitchFamily="18" charset="0"/>
              </a:rPr>
              <a:t>dụng</a:t>
            </a:r>
            <a:r>
              <a:rPr lang="en-US" sz="2000" dirty="0">
                <a:latin typeface="Candara" panose="020E0502030303020204" pitchFamily="34" charset="0"/>
                <a:cs typeface="Times New Roman" panose="02020603050405020304" pitchFamily="18" charset="0"/>
              </a:rPr>
              <a:t> </a:t>
            </a:r>
            <a:r>
              <a:rPr lang="en-US" sz="2000" dirty="0" err="1">
                <a:latin typeface="Candara" panose="020E0502030303020204" pitchFamily="34" charset="0"/>
                <a:cs typeface="Times New Roman" panose="02020603050405020304" pitchFamily="18" charset="0"/>
              </a:rPr>
              <a:t>các</a:t>
            </a:r>
            <a:r>
              <a:rPr lang="en-US" sz="2000" dirty="0">
                <a:latin typeface="Candara" panose="020E0502030303020204" pitchFamily="34" charset="0"/>
                <a:cs typeface="Times New Roman" panose="02020603050405020304" pitchFamily="18" charset="0"/>
              </a:rPr>
              <a:t> </a:t>
            </a:r>
            <a:r>
              <a:rPr lang="en-US" sz="2000" dirty="0" err="1">
                <a:latin typeface="Candara" panose="020E0502030303020204" pitchFamily="34" charset="0"/>
                <a:cs typeface="Times New Roman" panose="02020603050405020304" pitchFamily="18" charset="0"/>
              </a:rPr>
              <a:t>phương</a:t>
            </a:r>
            <a:r>
              <a:rPr lang="en-US" sz="2000" dirty="0">
                <a:latin typeface="Candara" panose="020E0502030303020204" pitchFamily="34" charset="0"/>
                <a:cs typeface="Times New Roman" panose="02020603050405020304" pitchFamily="18" charset="0"/>
              </a:rPr>
              <a:t> </a:t>
            </a:r>
            <a:r>
              <a:rPr lang="en-US" sz="2000" dirty="0" err="1">
                <a:latin typeface="Candara" panose="020E0502030303020204" pitchFamily="34" charset="0"/>
                <a:cs typeface="Times New Roman" panose="02020603050405020304" pitchFamily="18" charset="0"/>
              </a:rPr>
              <a:t>pháp</a:t>
            </a:r>
            <a:r>
              <a:rPr lang="en-US" sz="2000" dirty="0">
                <a:latin typeface="Candara" panose="020E0502030303020204" pitchFamily="34" charset="0"/>
                <a:cs typeface="Times New Roman" panose="02020603050405020304" pitchFamily="18" charset="0"/>
              </a:rPr>
              <a:t> </a:t>
            </a:r>
            <a:r>
              <a:rPr lang="en-US" sz="2000" dirty="0" err="1">
                <a:latin typeface="Candara" panose="020E0502030303020204" pitchFamily="34" charset="0"/>
                <a:cs typeface="Times New Roman" panose="02020603050405020304" pitchFamily="18" charset="0"/>
              </a:rPr>
              <a:t>đánh</a:t>
            </a:r>
            <a:r>
              <a:rPr lang="en-US" sz="2000" dirty="0">
                <a:latin typeface="Candara" panose="020E0502030303020204" pitchFamily="34" charset="0"/>
                <a:cs typeface="Times New Roman" panose="02020603050405020304" pitchFamily="18" charset="0"/>
              </a:rPr>
              <a:t> </a:t>
            </a:r>
            <a:r>
              <a:rPr lang="en-US" sz="2000" dirty="0" err="1">
                <a:latin typeface="Candara" panose="020E0502030303020204" pitchFamily="34" charset="0"/>
                <a:cs typeface="Times New Roman" panose="02020603050405020304" pitchFamily="18" charset="0"/>
              </a:rPr>
              <a:t>giá</a:t>
            </a:r>
            <a:r>
              <a:rPr lang="en-US" sz="2000" dirty="0">
                <a:latin typeface="Candara" panose="020E0502030303020204" pitchFamily="34" charset="0"/>
                <a:cs typeface="Times New Roman" panose="02020603050405020304" pitchFamily="18" charset="0"/>
              </a:rPr>
              <a:t> </a:t>
            </a:r>
            <a:r>
              <a:rPr lang="en-US" sz="2000" dirty="0" err="1">
                <a:latin typeface="Candara" panose="020E0502030303020204" pitchFamily="34" charset="0"/>
                <a:cs typeface="Times New Roman" panose="02020603050405020304" pitchFamily="18" charset="0"/>
              </a:rPr>
              <a:t>mô</a:t>
            </a:r>
            <a:r>
              <a:rPr lang="en-US" sz="2000" dirty="0">
                <a:latin typeface="Candara" panose="020E0502030303020204" pitchFamily="34" charset="0"/>
                <a:cs typeface="Times New Roman" panose="02020603050405020304" pitchFamily="18" charset="0"/>
              </a:rPr>
              <a:t> </a:t>
            </a:r>
            <a:r>
              <a:rPr lang="en-US" sz="2000" dirty="0" err="1">
                <a:latin typeface="Candara" panose="020E0502030303020204" pitchFamily="34" charset="0"/>
                <a:cs typeface="Times New Roman" panose="02020603050405020304" pitchFamily="18" charset="0"/>
              </a:rPr>
              <a:t>hình</a:t>
            </a:r>
            <a:r>
              <a:rPr lang="en-US" sz="2000" dirty="0">
                <a:latin typeface="Candara" panose="020E0502030303020204" pitchFamily="34" charset="0"/>
                <a:cs typeface="Times New Roman" panose="02020603050405020304" pitchFamily="18" charset="0"/>
              </a:rPr>
              <a:t> </a:t>
            </a:r>
            <a:r>
              <a:rPr lang="en-US" sz="2000" dirty="0" err="1">
                <a:latin typeface="Candara" panose="020E0502030303020204" pitchFamily="34" charset="0"/>
                <a:cs typeface="Times New Roman" panose="02020603050405020304" pitchFamily="18" charset="0"/>
              </a:rPr>
              <a:t>như</a:t>
            </a:r>
            <a:r>
              <a:rPr lang="en-US" sz="2000" dirty="0">
                <a:latin typeface="Candara" panose="020E0502030303020204" pitchFamily="34" charset="0"/>
                <a:cs typeface="Times New Roman" panose="02020603050405020304" pitchFamily="18" charset="0"/>
              </a:rPr>
              <a:t> </a:t>
            </a:r>
            <a:r>
              <a:rPr lang="en-US" sz="2000" dirty="0" err="1">
                <a:latin typeface="Candara" panose="020E0502030303020204" pitchFamily="34" charset="0"/>
                <a:cs typeface="Times New Roman" panose="02020603050405020304" pitchFamily="18" charset="0"/>
              </a:rPr>
              <a:t>độ</a:t>
            </a:r>
            <a:r>
              <a:rPr lang="en-US" sz="2000" dirty="0">
                <a:latin typeface="Candara" panose="020E0502030303020204" pitchFamily="34" charset="0"/>
                <a:cs typeface="Times New Roman" panose="02020603050405020304" pitchFamily="18" charset="0"/>
              </a:rPr>
              <a:t> </a:t>
            </a:r>
            <a:r>
              <a:rPr lang="en-US" sz="2000" dirty="0" err="1">
                <a:latin typeface="Candara" panose="020E0502030303020204" pitchFamily="34" charset="0"/>
                <a:cs typeface="Times New Roman" panose="02020603050405020304" pitchFamily="18" charset="0"/>
              </a:rPr>
              <a:t>chính</a:t>
            </a:r>
            <a:r>
              <a:rPr lang="en-US" sz="2000" dirty="0">
                <a:latin typeface="Candara" panose="020E0502030303020204" pitchFamily="34" charset="0"/>
                <a:cs typeface="Times New Roman" panose="02020603050405020304" pitchFamily="18" charset="0"/>
              </a:rPr>
              <a:t> </a:t>
            </a:r>
            <a:r>
              <a:rPr lang="en-US" sz="2000" dirty="0" err="1">
                <a:latin typeface="Candara" panose="020E0502030303020204" pitchFamily="34" charset="0"/>
                <a:cs typeface="Times New Roman" panose="02020603050405020304" pitchFamily="18" charset="0"/>
              </a:rPr>
              <a:t>xác</a:t>
            </a:r>
            <a:r>
              <a:rPr lang="en-US" sz="2000" dirty="0">
                <a:latin typeface="Candara" panose="020E0502030303020204" pitchFamily="34" charset="0"/>
                <a:cs typeface="Times New Roman" panose="02020603050405020304" pitchFamily="18" charset="0"/>
              </a:rPr>
              <a:t>, ma </a:t>
            </a:r>
            <a:r>
              <a:rPr lang="en-US" sz="2000" dirty="0" err="1">
                <a:latin typeface="Candara" panose="020E0502030303020204" pitchFamily="34" charset="0"/>
                <a:cs typeface="Times New Roman" panose="02020603050405020304" pitchFamily="18" charset="0"/>
              </a:rPr>
              <a:t>trận</a:t>
            </a:r>
            <a:r>
              <a:rPr lang="en-US" sz="2000" dirty="0">
                <a:latin typeface="Candara" panose="020E0502030303020204" pitchFamily="34" charset="0"/>
                <a:cs typeface="Times New Roman" panose="02020603050405020304" pitchFamily="18" charset="0"/>
              </a:rPr>
              <a:t> </a:t>
            </a:r>
            <a:r>
              <a:rPr lang="en-US" sz="2000" dirty="0" err="1">
                <a:latin typeface="Candara" panose="020E0502030303020204" pitchFamily="34" charset="0"/>
                <a:cs typeface="Times New Roman" panose="02020603050405020304" pitchFamily="18" charset="0"/>
              </a:rPr>
              <a:t>nhầm</a:t>
            </a:r>
            <a:r>
              <a:rPr lang="en-US" sz="2000" dirty="0">
                <a:latin typeface="Candara" panose="020E0502030303020204" pitchFamily="34" charset="0"/>
                <a:cs typeface="Times New Roman" panose="02020603050405020304" pitchFamily="18" charset="0"/>
              </a:rPr>
              <a:t> </a:t>
            </a:r>
            <a:r>
              <a:rPr lang="en-US" sz="2000" dirty="0" err="1">
                <a:latin typeface="Candara" panose="020E0502030303020204" pitchFamily="34" charset="0"/>
                <a:cs typeface="Times New Roman" panose="02020603050405020304" pitchFamily="18" charset="0"/>
              </a:rPr>
              <a:t>lẫn</a:t>
            </a:r>
            <a:r>
              <a:rPr lang="en-US" sz="2000" dirty="0">
                <a:latin typeface="Candara" panose="020E0502030303020204" pitchFamily="34" charset="0"/>
                <a:cs typeface="Times New Roman" panose="02020603050405020304" pitchFamily="18" charset="0"/>
              </a:rPr>
              <a:t> </a:t>
            </a:r>
            <a:endParaRPr lang="vi-VN" sz="2000" dirty="0">
              <a:latin typeface="Candara" panose="020E0502030303020204" pitchFamily="34" charset="0"/>
              <a:cs typeface="Times New Roman" panose="02020603050405020304" pitchFamily="18" charset="0"/>
            </a:endParaRPr>
          </a:p>
          <a:p>
            <a:endParaRPr lang="en-US" dirty="0"/>
          </a:p>
        </p:txBody>
      </p:sp>
      <p:sp>
        <p:nvSpPr>
          <p:cNvPr id="8" name="TextBox 7"/>
          <p:cNvSpPr txBox="1"/>
          <p:nvPr/>
        </p:nvSpPr>
        <p:spPr>
          <a:xfrm>
            <a:off x="533626" y="2017031"/>
            <a:ext cx="5107431" cy="4247317"/>
          </a:xfrm>
          <a:prstGeom prst="rect">
            <a:avLst/>
          </a:prstGeom>
          <a:noFill/>
        </p:spPr>
        <p:txBody>
          <a:bodyPr wrap="square" rtlCol="0">
            <a:spAutoFit/>
          </a:bodyPr>
          <a:lstStyle/>
          <a:p>
            <a:pPr>
              <a:lnSpc>
                <a:spcPct val="150000"/>
              </a:lnSpc>
            </a:pPr>
            <a:r>
              <a:rPr lang="en-US" sz="2000" b="1" i="1" dirty="0">
                <a:latin typeface="Times New Roman" panose="02020603050405020304" pitchFamily="18" charset="0"/>
                <a:ea typeface="Calibri" panose="020F0502020204030204" pitchFamily="34" charset="0"/>
              </a:rPr>
              <a:t>Ý </a:t>
            </a:r>
            <a:r>
              <a:rPr lang="en-US" sz="2000" b="1" i="1" dirty="0" err="1">
                <a:latin typeface="Times New Roman" panose="02020603050405020304" pitchFamily="18" charset="0"/>
                <a:ea typeface="Calibri" panose="020F0502020204030204" pitchFamily="34" charset="0"/>
              </a:rPr>
              <a:t>nghĩa</a:t>
            </a:r>
            <a:r>
              <a:rPr lang="en-US" sz="2000" b="1" i="1" dirty="0">
                <a:latin typeface="Times New Roman" panose="02020603050405020304" pitchFamily="18" charset="0"/>
                <a:ea typeface="Calibri" panose="020F0502020204030204" pitchFamily="34" charset="0"/>
              </a:rPr>
              <a:t> </a:t>
            </a:r>
            <a:r>
              <a:rPr lang="en-US" sz="2000" b="1" i="1" dirty="0" err="1">
                <a:latin typeface="Times New Roman" panose="02020603050405020304" pitchFamily="18" charset="0"/>
                <a:ea typeface="Calibri" panose="020F0502020204030204" pitchFamily="34" charset="0"/>
              </a:rPr>
              <a:t>khoa</a:t>
            </a:r>
            <a:r>
              <a:rPr lang="en-US" sz="2000" b="1" i="1" dirty="0">
                <a:latin typeface="Times New Roman" panose="02020603050405020304" pitchFamily="18" charset="0"/>
                <a:ea typeface="Calibri" panose="020F0502020204030204" pitchFamily="34" charset="0"/>
              </a:rPr>
              <a:t> </a:t>
            </a:r>
            <a:r>
              <a:rPr lang="en-US" sz="2000" b="1" i="1" dirty="0" err="1">
                <a:latin typeface="Times New Roman" panose="02020603050405020304" pitchFamily="18" charset="0"/>
                <a:ea typeface="Calibri" panose="020F0502020204030204" pitchFamily="34" charset="0"/>
              </a:rPr>
              <a:t>học</a:t>
            </a:r>
            <a:r>
              <a:rPr lang="en-US" sz="2000" b="1" i="1" dirty="0">
                <a:latin typeface="Times New Roman" panose="02020603050405020304" pitchFamily="18" charset="0"/>
                <a:ea typeface="Calibri" panose="020F0502020204030204" pitchFamily="34" charset="0"/>
              </a:rPr>
              <a:t> </a:t>
            </a:r>
            <a:r>
              <a:rPr lang="en-US" sz="2000" b="1" i="1" dirty="0" err="1">
                <a:latin typeface="Times New Roman" panose="02020603050405020304" pitchFamily="18" charset="0"/>
                <a:ea typeface="Calibri" panose="020F0502020204030204" pitchFamily="34" charset="0"/>
              </a:rPr>
              <a:t>và</a:t>
            </a:r>
            <a:r>
              <a:rPr lang="en-US" sz="2000" b="1" i="1" dirty="0">
                <a:latin typeface="Times New Roman" panose="02020603050405020304" pitchFamily="18" charset="0"/>
                <a:ea typeface="Calibri" panose="020F0502020204030204" pitchFamily="34" charset="0"/>
              </a:rPr>
              <a:t> </a:t>
            </a:r>
            <a:r>
              <a:rPr lang="en-US" sz="2000" b="1" i="1" dirty="0" err="1">
                <a:latin typeface="Times New Roman" panose="02020603050405020304" pitchFamily="18" charset="0"/>
                <a:ea typeface="Calibri" panose="020F0502020204030204" pitchFamily="34" charset="0"/>
              </a:rPr>
              <a:t>thực</a:t>
            </a:r>
            <a:r>
              <a:rPr lang="en-US" sz="2000" b="1" i="1" dirty="0">
                <a:latin typeface="Times New Roman" panose="02020603050405020304" pitchFamily="18" charset="0"/>
                <a:ea typeface="Calibri" panose="020F0502020204030204" pitchFamily="34" charset="0"/>
              </a:rPr>
              <a:t> </a:t>
            </a:r>
            <a:r>
              <a:rPr lang="en-US" sz="2000" b="1" i="1" dirty="0" err="1">
                <a:latin typeface="Times New Roman" panose="02020603050405020304" pitchFamily="18" charset="0"/>
                <a:ea typeface="Calibri" panose="020F0502020204030204" pitchFamily="34" charset="0"/>
              </a:rPr>
              <a:t>tiễn</a:t>
            </a:r>
            <a:r>
              <a:rPr lang="en-US" sz="2000" b="1" i="1"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a:t>
            </a:r>
          </a:p>
          <a:p>
            <a:pPr marL="285750" indent="-285750">
              <a:lnSpc>
                <a:spcPct val="150000"/>
              </a:lnSpc>
              <a:buFont typeface="Wingdings" panose="05000000000000000000" pitchFamily="2" charset="2"/>
              <a:buChar char="q"/>
            </a:pPr>
            <a:r>
              <a:rPr lang="en-US" sz="2000" dirty="0" err="1">
                <a:latin typeface="Times New Roman" panose="02020603050405020304" pitchFamily="18" charset="0"/>
                <a:ea typeface="Calibri" panose="020F0502020204030204" pitchFamily="34" charset="0"/>
              </a:rPr>
              <a:t>Khoa</a:t>
            </a:r>
            <a:r>
              <a:rPr lang="en-US" sz="2000" dirty="0">
                <a:latin typeface="Times New Roman" panose="02020603050405020304" pitchFamily="18" charset="0"/>
                <a:ea typeface="Calibri" panose="020F0502020204030204" pitchFamily="34" charset="0"/>
              </a:rPr>
              <a:t> </a:t>
            </a:r>
            <a:r>
              <a:rPr lang="en-US" sz="2000" dirty="0" err="1">
                <a:latin typeface="Times New Roman" panose="02020603050405020304" pitchFamily="18" charset="0"/>
                <a:ea typeface="Calibri" panose="020F0502020204030204" pitchFamily="34" charset="0"/>
              </a:rPr>
              <a:t>học</a:t>
            </a:r>
            <a:r>
              <a:rPr lang="en-US" sz="2000" dirty="0">
                <a:latin typeface="Times New Roman" panose="02020603050405020304" pitchFamily="18" charset="0"/>
                <a:ea typeface="Calibri" panose="020F0502020204030204" pitchFamily="34" charset="0"/>
              </a:rPr>
              <a:t>: </a:t>
            </a:r>
            <a:r>
              <a:rPr lang="en-US" sz="2000" dirty="0" err="1">
                <a:latin typeface="Times New Roman" panose="02020603050405020304" pitchFamily="18" charset="0"/>
                <a:ea typeface="Calibri" panose="020F0502020204030204" pitchFamily="34" charset="0"/>
              </a:rPr>
              <a:t>cung</a:t>
            </a:r>
            <a:r>
              <a:rPr lang="en-US" sz="2000" dirty="0">
                <a:latin typeface="Times New Roman" panose="02020603050405020304" pitchFamily="18" charset="0"/>
                <a:ea typeface="Calibri" panose="020F0502020204030204" pitchFamily="34" charset="0"/>
              </a:rPr>
              <a:t> </a:t>
            </a:r>
            <a:r>
              <a:rPr lang="en-US" sz="2000" dirty="0" err="1">
                <a:latin typeface="Times New Roman" panose="02020603050405020304" pitchFamily="18" charset="0"/>
                <a:ea typeface="Calibri" panose="020F0502020204030204" pitchFamily="34" charset="0"/>
              </a:rPr>
              <a:t>cấp</a:t>
            </a:r>
            <a:r>
              <a:rPr lang="en-US" sz="2000" dirty="0">
                <a:latin typeface="Times New Roman" panose="02020603050405020304" pitchFamily="18" charset="0"/>
                <a:ea typeface="Calibri" panose="020F0502020204030204" pitchFamily="34" charset="0"/>
              </a:rPr>
              <a:t> </a:t>
            </a:r>
            <a:r>
              <a:rPr lang="en-US" sz="2000" dirty="0" err="1">
                <a:latin typeface="Times New Roman" panose="02020603050405020304" pitchFamily="18" charset="0"/>
                <a:ea typeface="Calibri" panose="020F0502020204030204" pitchFamily="34" charset="0"/>
              </a:rPr>
              <a:t>thêm</a:t>
            </a:r>
            <a:r>
              <a:rPr lang="en-US" sz="2000" dirty="0">
                <a:latin typeface="Times New Roman" panose="02020603050405020304" pitchFamily="18" charset="0"/>
                <a:ea typeface="Calibri" panose="020F0502020204030204" pitchFamily="34" charset="0"/>
              </a:rPr>
              <a:t> </a:t>
            </a:r>
            <a:r>
              <a:rPr lang="en-US" sz="2000" dirty="0" err="1">
                <a:latin typeface="Times New Roman" panose="02020603050405020304" pitchFamily="18" charset="0"/>
                <a:ea typeface="Calibri" panose="020F0502020204030204" pitchFamily="34" charset="0"/>
              </a:rPr>
              <a:t>kiến</a:t>
            </a:r>
            <a:r>
              <a:rPr lang="en-US" sz="2000" dirty="0">
                <a:latin typeface="Times New Roman" panose="02020603050405020304" pitchFamily="18" charset="0"/>
                <a:ea typeface="Calibri" panose="020F0502020204030204" pitchFamily="34" charset="0"/>
              </a:rPr>
              <a:t> </a:t>
            </a:r>
            <a:r>
              <a:rPr lang="en-US" sz="2000" dirty="0" err="1">
                <a:latin typeface="Times New Roman" panose="02020603050405020304" pitchFamily="18" charset="0"/>
                <a:ea typeface="Calibri" panose="020F0502020204030204" pitchFamily="34" charset="0"/>
              </a:rPr>
              <a:t>thức</a:t>
            </a:r>
            <a:r>
              <a:rPr lang="en-US" sz="2000" dirty="0">
                <a:latin typeface="Times New Roman" panose="02020603050405020304" pitchFamily="18" charset="0"/>
                <a:ea typeface="Calibri" panose="020F0502020204030204" pitchFamily="34" charset="0"/>
              </a:rPr>
              <a:t> </a:t>
            </a:r>
            <a:r>
              <a:rPr lang="en-US" sz="2000" dirty="0" err="1">
                <a:latin typeface="Times New Roman" panose="02020603050405020304" pitchFamily="18" charset="0"/>
                <a:ea typeface="Calibri" panose="020F0502020204030204" pitchFamily="34" charset="0"/>
              </a:rPr>
              <a:t>về</a:t>
            </a:r>
            <a:r>
              <a:rPr lang="en-US" sz="2000" dirty="0">
                <a:latin typeface="Times New Roman" panose="02020603050405020304" pitchFamily="18" charset="0"/>
                <a:ea typeface="Calibri" panose="020F0502020204030204" pitchFamily="34" charset="0"/>
              </a:rPr>
              <a:t> </a:t>
            </a:r>
            <a:r>
              <a:rPr lang="en-US" sz="2000" dirty="0" err="1">
                <a:latin typeface="Times New Roman" panose="02020603050405020304" pitchFamily="18" charset="0"/>
                <a:ea typeface="Calibri" panose="020F0502020204030204" pitchFamily="34" charset="0"/>
              </a:rPr>
              <a:t>ứng</a:t>
            </a:r>
            <a:r>
              <a:rPr lang="en-US" sz="2000" dirty="0">
                <a:latin typeface="Times New Roman" panose="02020603050405020304" pitchFamily="18" charset="0"/>
                <a:ea typeface="Calibri" panose="020F0502020204030204" pitchFamily="34" charset="0"/>
              </a:rPr>
              <a:t> </a:t>
            </a:r>
            <a:r>
              <a:rPr lang="en-US" sz="2000" dirty="0" err="1">
                <a:latin typeface="Times New Roman" panose="02020603050405020304" pitchFamily="18" charset="0"/>
                <a:ea typeface="Calibri" panose="020F0502020204030204" pitchFamily="34" charset="0"/>
              </a:rPr>
              <a:t>dụng</a:t>
            </a:r>
            <a:r>
              <a:rPr lang="en-US" sz="2000" dirty="0">
                <a:latin typeface="Times New Roman" panose="02020603050405020304" pitchFamily="18" charset="0"/>
                <a:ea typeface="Calibri" panose="020F0502020204030204" pitchFamily="34" charset="0"/>
              </a:rPr>
              <a:t> </a:t>
            </a:r>
            <a:r>
              <a:rPr lang="en-US" sz="2000" dirty="0" err="1">
                <a:latin typeface="Times New Roman" panose="02020603050405020304" pitchFamily="18" charset="0"/>
                <a:ea typeface="Calibri" panose="020F0502020204030204" pitchFamily="34" charset="0"/>
              </a:rPr>
              <a:t>học</a:t>
            </a:r>
            <a:r>
              <a:rPr lang="en-US" sz="2000" dirty="0">
                <a:latin typeface="Times New Roman" panose="02020603050405020304" pitchFamily="18" charset="0"/>
                <a:ea typeface="Calibri" panose="020F0502020204030204" pitchFamily="34" charset="0"/>
              </a:rPr>
              <a:t> </a:t>
            </a:r>
            <a:r>
              <a:rPr lang="en-US" sz="2000" dirty="0" err="1">
                <a:latin typeface="Times New Roman" panose="02020603050405020304" pitchFamily="18" charset="0"/>
                <a:ea typeface="Calibri" panose="020F0502020204030204" pitchFamily="34" charset="0"/>
              </a:rPr>
              <a:t>sâu</a:t>
            </a:r>
            <a:r>
              <a:rPr lang="en-US" sz="2000" dirty="0">
                <a:latin typeface="Times New Roman" panose="02020603050405020304" pitchFamily="18" charset="0"/>
                <a:ea typeface="Calibri" panose="020F0502020204030204" pitchFamily="34" charset="0"/>
              </a:rPr>
              <a:t> </a:t>
            </a:r>
            <a:r>
              <a:rPr lang="en-US" sz="2000" dirty="0" err="1">
                <a:latin typeface="Times New Roman" panose="02020603050405020304" pitchFamily="18" charset="0"/>
                <a:ea typeface="Calibri" panose="020F0502020204030204" pitchFamily="34" charset="0"/>
              </a:rPr>
              <a:t>trong</a:t>
            </a:r>
            <a:r>
              <a:rPr lang="en-US" sz="2000" dirty="0">
                <a:latin typeface="Times New Roman" panose="02020603050405020304" pitchFamily="18" charset="0"/>
                <a:ea typeface="Calibri" panose="020F0502020204030204" pitchFamily="34" charset="0"/>
              </a:rPr>
              <a:t> </a:t>
            </a:r>
            <a:r>
              <a:rPr lang="en-US" sz="2000" dirty="0" err="1">
                <a:latin typeface="Times New Roman" panose="02020603050405020304" pitchFamily="18" charset="0"/>
                <a:ea typeface="Calibri" panose="020F0502020204030204" pitchFamily="34" charset="0"/>
              </a:rPr>
              <a:t>ngành</a:t>
            </a:r>
            <a:r>
              <a:rPr lang="en-US" sz="2000" dirty="0">
                <a:latin typeface="Times New Roman" panose="02020603050405020304" pitchFamily="18" charset="0"/>
                <a:ea typeface="Calibri" panose="020F0502020204030204" pitchFamily="34" charset="0"/>
              </a:rPr>
              <a:t> y </a:t>
            </a:r>
            <a:r>
              <a:rPr lang="en-US" sz="2000" dirty="0" err="1">
                <a:latin typeface="Times New Roman" panose="02020603050405020304" pitchFamily="18" charset="0"/>
                <a:ea typeface="Calibri" panose="020F0502020204030204" pitchFamily="34" charset="0"/>
              </a:rPr>
              <a:t>học</a:t>
            </a:r>
            <a:r>
              <a:rPr lang="en-US" sz="2000" dirty="0">
                <a:latin typeface="Times New Roman" panose="02020603050405020304" pitchFamily="18" charset="0"/>
                <a:ea typeface="Calibri" panose="020F0502020204030204" pitchFamily="34" charset="0"/>
              </a:rPr>
              <a:t>, </a:t>
            </a:r>
            <a:r>
              <a:rPr lang="en-US" sz="2000" dirty="0" err="1">
                <a:latin typeface="Times New Roman" panose="02020603050405020304" pitchFamily="18" charset="0"/>
                <a:ea typeface="Calibri" panose="020F0502020204030204" pitchFamily="34" charset="0"/>
              </a:rPr>
              <a:t>mở</a:t>
            </a:r>
            <a:r>
              <a:rPr lang="en-US" sz="2000" dirty="0">
                <a:latin typeface="Times New Roman" panose="02020603050405020304" pitchFamily="18" charset="0"/>
                <a:ea typeface="Calibri" panose="020F0502020204030204" pitchFamily="34" charset="0"/>
              </a:rPr>
              <a:t> </a:t>
            </a:r>
            <a:r>
              <a:rPr lang="en-US" sz="2000" dirty="0" err="1">
                <a:latin typeface="Times New Roman" panose="02020603050405020304" pitchFamily="18" charset="0"/>
                <a:ea typeface="Calibri" panose="020F0502020204030204" pitchFamily="34" charset="0"/>
              </a:rPr>
              <a:t>rộng</a:t>
            </a:r>
            <a:r>
              <a:rPr lang="en-US" sz="2000" dirty="0">
                <a:latin typeface="Times New Roman" panose="02020603050405020304" pitchFamily="18" charset="0"/>
                <a:ea typeface="Calibri" panose="020F0502020204030204" pitchFamily="34" charset="0"/>
              </a:rPr>
              <a:t> </a:t>
            </a:r>
            <a:r>
              <a:rPr lang="en-US" sz="2000" dirty="0" err="1">
                <a:latin typeface="Times New Roman" panose="02020603050405020304" pitchFamily="18" charset="0"/>
                <a:ea typeface="Calibri" panose="020F0502020204030204" pitchFamily="34" charset="0"/>
              </a:rPr>
              <a:t>khả</a:t>
            </a:r>
            <a:r>
              <a:rPr lang="en-US" sz="2000" dirty="0">
                <a:latin typeface="Times New Roman" panose="02020603050405020304" pitchFamily="18" charset="0"/>
                <a:ea typeface="Calibri" panose="020F0502020204030204" pitchFamily="34" charset="0"/>
              </a:rPr>
              <a:t> </a:t>
            </a:r>
            <a:r>
              <a:rPr lang="en-US" sz="2000" dirty="0" err="1">
                <a:latin typeface="Times New Roman" panose="02020603050405020304" pitchFamily="18" charset="0"/>
                <a:ea typeface="Calibri" panose="020F0502020204030204" pitchFamily="34" charset="0"/>
              </a:rPr>
              <a:t>năng</a:t>
            </a:r>
            <a:r>
              <a:rPr lang="en-US" sz="2000" dirty="0">
                <a:latin typeface="Times New Roman" panose="02020603050405020304" pitchFamily="18" charset="0"/>
                <a:ea typeface="Calibri" panose="020F0502020204030204" pitchFamily="34" charset="0"/>
              </a:rPr>
              <a:t> </a:t>
            </a:r>
            <a:r>
              <a:rPr lang="en-US" sz="2000" dirty="0" err="1">
                <a:latin typeface="Times New Roman" panose="02020603050405020304" pitchFamily="18" charset="0"/>
                <a:ea typeface="Calibri" panose="020F0502020204030204" pitchFamily="34" charset="0"/>
              </a:rPr>
              <a:t>của</a:t>
            </a:r>
            <a:r>
              <a:rPr lang="en-US" sz="2000" dirty="0">
                <a:latin typeface="Times New Roman" panose="02020603050405020304" pitchFamily="18" charset="0"/>
                <a:ea typeface="Calibri" panose="020F0502020204030204" pitchFamily="34" charset="0"/>
              </a:rPr>
              <a:t> </a:t>
            </a:r>
            <a:r>
              <a:rPr lang="en-US" sz="2000" dirty="0" err="1">
                <a:latin typeface="Times New Roman" panose="02020603050405020304" pitchFamily="18" charset="0"/>
                <a:ea typeface="Calibri" panose="020F0502020204030204" pitchFamily="34" charset="0"/>
              </a:rPr>
              <a:t>trí</a:t>
            </a:r>
            <a:r>
              <a:rPr lang="en-US" sz="2000" dirty="0">
                <a:latin typeface="Times New Roman" panose="02020603050405020304" pitchFamily="18" charset="0"/>
                <a:ea typeface="Calibri" panose="020F0502020204030204" pitchFamily="34" charset="0"/>
              </a:rPr>
              <a:t> </a:t>
            </a:r>
            <a:r>
              <a:rPr lang="en-US" sz="2000" dirty="0" err="1">
                <a:latin typeface="Times New Roman" panose="02020603050405020304" pitchFamily="18" charset="0"/>
                <a:ea typeface="Calibri" panose="020F0502020204030204" pitchFamily="34" charset="0"/>
              </a:rPr>
              <a:t>tuệ</a:t>
            </a:r>
            <a:r>
              <a:rPr lang="en-US" sz="2000" dirty="0">
                <a:latin typeface="Times New Roman" panose="02020603050405020304" pitchFamily="18" charset="0"/>
                <a:ea typeface="Calibri" panose="020F0502020204030204" pitchFamily="34" charset="0"/>
              </a:rPr>
              <a:t> </a:t>
            </a:r>
            <a:r>
              <a:rPr lang="en-US" sz="2000" dirty="0" err="1">
                <a:latin typeface="Times New Roman" panose="02020603050405020304" pitchFamily="18" charset="0"/>
                <a:ea typeface="Calibri" panose="020F0502020204030204" pitchFamily="34" charset="0"/>
              </a:rPr>
              <a:t>nhân</a:t>
            </a:r>
            <a:r>
              <a:rPr lang="en-US" sz="2000" dirty="0">
                <a:latin typeface="Times New Roman" panose="02020603050405020304" pitchFamily="18" charset="0"/>
                <a:ea typeface="Calibri" panose="020F0502020204030204" pitchFamily="34" charset="0"/>
              </a:rPr>
              <a:t> </a:t>
            </a:r>
            <a:r>
              <a:rPr lang="en-US" sz="2000" dirty="0" err="1">
                <a:latin typeface="Times New Roman" panose="02020603050405020304" pitchFamily="18" charset="0"/>
                <a:ea typeface="Calibri" panose="020F0502020204030204" pitchFamily="34" charset="0"/>
              </a:rPr>
              <a:t>tạo</a:t>
            </a:r>
            <a:r>
              <a:rPr lang="en-US" sz="2000" dirty="0">
                <a:latin typeface="Times New Roman" panose="02020603050405020304" pitchFamily="18" charset="0"/>
                <a:ea typeface="Calibri" panose="020F0502020204030204" pitchFamily="34" charset="0"/>
              </a:rPr>
              <a:t> </a:t>
            </a:r>
            <a:r>
              <a:rPr lang="en-US" sz="2000" dirty="0" err="1">
                <a:latin typeface="Times New Roman" panose="02020603050405020304" pitchFamily="18" charset="0"/>
                <a:ea typeface="Calibri" panose="020F0502020204030204" pitchFamily="34" charset="0"/>
              </a:rPr>
              <a:t>trong</a:t>
            </a:r>
            <a:r>
              <a:rPr lang="en-US" sz="2000" dirty="0">
                <a:latin typeface="Times New Roman" panose="02020603050405020304" pitchFamily="18" charset="0"/>
                <a:ea typeface="Calibri" panose="020F0502020204030204" pitchFamily="34" charset="0"/>
              </a:rPr>
              <a:t> </a:t>
            </a:r>
            <a:r>
              <a:rPr lang="en-US" sz="2000" dirty="0" err="1">
                <a:latin typeface="Times New Roman" panose="02020603050405020304" pitchFamily="18" charset="0"/>
                <a:ea typeface="Calibri" panose="020F0502020204030204" pitchFamily="34" charset="0"/>
              </a:rPr>
              <a:t>việc</a:t>
            </a:r>
            <a:r>
              <a:rPr lang="en-US" sz="2000" dirty="0">
                <a:latin typeface="Times New Roman" panose="02020603050405020304" pitchFamily="18" charset="0"/>
                <a:ea typeface="Calibri" panose="020F0502020204030204" pitchFamily="34" charset="0"/>
              </a:rPr>
              <a:t> </a:t>
            </a:r>
            <a:r>
              <a:rPr lang="en-US" sz="2000" dirty="0" err="1">
                <a:latin typeface="Times New Roman" panose="02020603050405020304" pitchFamily="18" charset="0"/>
                <a:ea typeface="Calibri" panose="020F0502020204030204" pitchFamily="34" charset="0"/>
              </a:rPr>
              <a:t>giải</a:t>
            </a:r>
            <a:r>
              <a:rPr lang="en-US" sz="2000" dirty="0">
                <a:latin typeface="Times New Roman" panose="02020603050405020304" pitchFamily="18" charset="0"/>
                <a:ea typeface="Calibri" panose="020F0502020204030204" pitchFamily="34" charset="0"/>
              </a:rPr>
              <a:t> </a:t>
            </a:r>
            <a:r>
              <a:rPr lang="en-US" sz="2000" dirty="0" err="1">
                <a:latin typeface="Times New Roman" panose="02020603050405020304" pitchFamily="18" charset="0"/>
                <a:ea typeface="Calibri" panose="020F0502020204030204" pitchFamily="34" charset="0"/>
              </a:rPr>
              <a:t>quyết</a:t>
            </a:r>
            <a:r>
              <a:rPr lang="en-US" sz="2000" dirty="0">
                <a:latin typeface="Times New Roman" panose="02020603050405020304" pitchFamily="18" charset="0"/>
                <a:ea typeface="Calibri" panose="020F0502020204030204" pitchFamily="34" charset="0"/>
              </a:rPr>
              <a:t> </a:t>
            </a:r>
            <a:r>
              <a:rPr lang="en-US" sz="2000" dirty="0" err="1">
                <a:latin typeface="Times New Roman" panose="02020603050405020304" pitchFamily="18" charset="0"/>
                <a:ea typeface="Calibri" panose="020F0502020204030204" pitchFamily="34" charset="0"/>
              </a:rPr>
              <a:t>các</a:t>
            </a:r>
            <a:r>
              <a:rPr lang="en-US" sz="2000" dirty="0">
                <a:latin typeface="Times New Roman" panose="02020603050405020304" pitchFamily="18" charset="0"/>
                <a:ea typeface="Calibri" panose="020F0502020204030204" pitchFamily="34" charset="0"/>
              </a:rPr>
              <a:t> </a:t>
            </a:r>
            <a:r>
              <a:rPr lang="en-US" sz="2000" dirty="0" err="1">
                <a:latin typeface="Times New Roman" panose="02020603050405020304" pitchFamily="18" charset="0"/>
                <a:ea typeface="Calibri" panose="020F0502020204030204" pitchFamily="34" charset="0"/>
              </a:rPr>
              <a:t>vấn</a:t>
            </a:r>
            <a:r>
              <a:rPr lang="en-US" sz="2000" dirty="0">
                <a:latin typeface="Times New Roman" panose="02020603050405020304" pitchFamily="18" charset="0"/>
                <a:ea typeface="Calibri" panose="020F0502020204030204" pitchFamily="34" charset="0"/>
              </a:rPr>
              <a:t> </a:t>
            </a:r>
            <a:r>
              <a:rPr lang="en-US" sz="2000" dirty="0" err="1">
                <a:latin typeface="Times New Roman" panose="02020603050405020304" pitchFamily="18" charset="0"/>
                <a:ea typeface="Calibri" panose="020F0502020204030204" pitchFamily="34" charset="0"/>
              </a:rPr>
              <a:t>đề</a:t>
            </a:r>
            <a:r>
              <a:rPr lang="en-US" sz="2000" dirty="0">
                <a:latin typeface="Times New Roman" panose="02020603050405020304" pitchFamily="18" charset="0"/>
                <a:ea typeface="Calibri" panose="020F0502020204030204" pitchFamily="34" charset="0"/>
              </a:rPr>
              <a:t> </a:t>
            </a:r>
            <a:r>
              <a:rPr lang="en-US" sz="2000" dirty="0" err="1">
                <a:latin typeface="Times New Roman" panose="02020603050405020304" pitchFamily="18" charset="0"/>
                <a:ea typeface="Calibri" panose="020F0502020204030204" pitchFamily="34" charset="0"/>
              </a:rPr>
              <a:t>phức</a:t>
            </a:r>
            <a:r>
              <a:rPr lang="en-US" sz="2000" dirty="0">
                <a:latin typeface="Times New Roman" panose="02020603050405020304" pitchFamily="18" charset="0"/>
                <a:ea typeface="Calibri" panose="020F0502020204030204" pitchFamily="34" charset="0"/>
              </a:rPr>
              <a:t> </a:t>
            </a:r>
            <a:r>
              <a:rPr lang="en-US" sz="2000" dirty="0" err="1">
                <a:latin typeface="Times New Roman" panose="02020603050405020304" pitchFamily="18" charset="0"/>
                <a:ea typeface="Calibri" panose="020F0502020204030204" pitchFamily="34" charset="0"/>
              </a:rPr>
              <a:t>tạp</a:t>
            </a:r>
            <a:r>
              <a:rPr lang="en-US" sz="2000" dirty="0">
                <a:latin typeface="Times New Roman" panose="02020603050405020304" pitchFamily="18" charset="0"/>
                <a:ea typeface="Calibri" panose="020F0502020204030204" pitchFamily="34" charset="0"/>
              </a:rPr>
              <a:t>.</a:t>
            </a:r>
            <a:endParaRPr lang="en-US" sz="2000" b="1"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lnSpc>
                <a:spcPct val="150000"/>
              </a:lnSpc>
              <a:buFont typeface="Wingdings" panose="05000000000000000000" pitchFamily="2" charset="2"/>
              <a:buChar char="q"/>
            </a:pPr>
            <a:r>
              <a:rPr lang="en-US" sz="2000" dirty="0" err="1">
                <a:latin typeface="Times New Roman" panose="02020603050405020304" pitchFamily="18" charset="0"/>
                <a:ea typeface="Calibri" panose="020F0502020204030204" pitchFamily="34" charset="0"/>
              </a:rPr>
              <a:t>Thực</a:t>
            </a:r>
            <a:r>
              <a:rPr lang="en-US" sz="2000" dirty="0">
                <a:latin typeface="Times New Roman" panose="02020603050405020304" pitchFamily="18" charset="0"/>
                <a:ea typeface="Calibri" panose="020F0502020204030204" pitchFamily="34" charset="0"/>
              </a:rPr>
              <a:t> </a:t>
            </a:r>
            <a:r>
              <a:rPr lang="en-US" sz="2000" dirty="0" err="1">
                <a:latin typeface="Times New Roman" panose="02020603050405020304" pitchFamily="18" charset="0"/>
                <a:ea typeface="Calibri" panose="020F0502020204030204" pitchFamily="34" charset="0"/>
              </a:rPr>
              <a:t>tiễn</a:t>
            </a:r>
            <a:r>
              <a:rPr lang="en-US" sz="2000" dirty="0">
                <a:latin typeface="Times New Roman" panose="02020603050405020304" pitchFamily="18" charset="0"/>
                <a:ea typeface="Calibri" panose="020F0502020204030204" pitchFamily="34" charset="0"/>
              </a:rPr>
              <a:t>: </a:t>
            </a:r>
            <a:r>
              <a:rPr lang="en-US" sz="2000" dirty="0" err="1">
                <a:latin typeface="Times New Roman" panose="02020603050405020304" pitchFamily="18" charset="0"/>
                <a:ea typeface="Calibri" panose="020F0502020204030204" pitchFamily="34" charset="0"/>
              </a:rPr>
              <a:t>có</a:t>
            </a:r>
            <a:r>
              <a:rPr lang="en-US" sz="2000" dirty="0">
                <a:latin typeface="Times New Roman" panose="02020603050405020304" pitchFamily="18" charset="0"/>
                <a:ea typeface="Calibri" panose="020F0502020204030204" pitchFamily="34" charset="0"/>
              </a:rPr>
              <a:t> </a:t>
            </a:r>
            <a:r>
              <a:rPr lang="en-US" sz="2000" dirty="0" err="1">
                <a:latin typeface="Times New Roman" panose="02020603050405020304" pitchFamily="18" charset="0"/>
                <a:ea typeface="Calibri" panose="020F0502020204030204" pitchFamily="34" charset="0"/>
              </a:rPr>
              <a:t>thể</a:t>
            </a:r>
            <a:r>
              <a:rPr lang="en-US" sz="2000" dirty="0">
                <a:latin typeface="Times New Roman" panose="02020603050405020304" pitchFamily="18" charset="0"/>
                <a:ea typeface="Calibri" panose="020F0502020204030204" pitchFamily="34" charset="0"/>
              </a:rPr>
              <a:t> </a:t>
            </a:r>
            <a:r>
              <a:rPr lang="en-US" sz="2000" dirty="0" err="1">
                <a:latin typeface="Times New Roman" panose="02020603050405020304" pitchFamily="18" charset="0"/>
                <a:ea typeface="Calibri" panose="020F0502020204030204" pitchFamily="34" charset="0"/>
              </a:rPr>
              <a:t>giúp</a:t>
            </a:r>
            <a:r>
              <a:rPr lang="en-US" sz="2000" dirty="0">
                <a:latin typeface="Times New Roman" panose="02020603050405020304" pitchFamily="18" charset="0"/>
                <a:ea typeface="Calibri" panose="020F0502020204030204" pitchFamily="34" charset="0"/>
              </a:rPr>
              <a:t> </a:t>
            </a:r>
            <a:r>
              <a:rPr lang="en-US" sz="2000" dirty="0" err="1">
                <a:latin typeface="Times New Roman" panose="02020603050405020304" pitchFamily="18" charset="0"/>
                <a:ea typeface="Calibri" panose="020F0502020204030204" pitchFamily="34" charset="0"/>
              </a:rPr>
              <a:t>bác</a:t>
            </a:r>
            <a:r>
              <a:rPr lang="en-US" sz="2000" dirty="0">
                <a:latin typeface="Times New Roman" panose="02020603050405020304" pitchFamily="18" charset="0"/>
                <a:ea typeface="Calibri" panose="020F0502020204030204" pitchFamily="34" charset="0"/>
              </a:rPr>
              <a:t> </a:t>
            </a:r>
            <a:r>
              <a:rPr lang="en-US" sz="2000" dirty="0" err="1">
                <a:latin typeface="Times New Roman" panose="02020603050405020304" pitchFamily="18" charset="0"/>
                <a:ea typeface="Calibri" panose="020F0502020204030204" pitchFamily="34" charset="0"/>
              </a:rPr>
              <a:t>sĩ</a:t>
            </a:r>
            <a:r>
              <a:rPr lang="en-US" sz="2000" dirty="0">
                <a:latin typeface="Times New Roman" panose="02020603050405020304" pitchFamily="18" charset="0"/>
                <a:ea typeface="Calibri" panose="020F0502020204030204" pitchFamily="34" charset="0"/>
              </a:rPr>
              <a:t> </a:t>
            </a:r>
            <a:r>
              <a:rPr lang="en-US" sz="2000" dirty="0" err="1">
                <a:latin typeface="Times New Roman" panose="02020603050405020304" pitchFamily="18" charset="0"/>
                <a:ea typeface="Calibri" panose="020F0502020204030204" pitchFamily="34" charset="0"/>
              </a:rPr>
              <a:t>trong</a:t>
            </a:r>
            <a:r>
              <a:rPr lang="en-US" sz="2000" dirty="0">
                <a:latin typeface="Times New Roman" panose="02020603050405020304" pitchFamily="18" charset="0"/>
                <a:ea typeface="Calibri" panose="020F0502020204030204" pitchFamily="34" charset="0"/>
              </a:rPr>
              <a:t> </a:t>
            </a:r>
            <a:r>
              <a:rPr lang="en-US" sz="2000" dirty="0" err="1">
                <a:latin typeface="Times New Roman" panose="02020603050405020304" pitchFamily="18" charset="0"/>
                <a:ea typeface="Calibri" panose="020F0502020204030204" pitchFamily="34" charset="0"/>
              </a:rPr>
              <a:t>việc</a:t>
            </a:r>
            <a:r>
              <a:rPr lang="en-US" sz="2000" dirty="0">
                <a:latin typeface="Times New Roman" panose="02020603050405020304" pitchFamily="18" charset="0"/>
                <a:ea typeface="Calibri" panose="020F0502020204030204" pitchFamily="34" charset="0"/>
              </a:rPr>
              <a:t> </a:t>
            </a:r>
            <a:r>
              <a:rPr lang="en-US" sz="2000" dirty="0" err="1">
                <a:latin typeface="Times New Roman" panose="02020603050405020304" pitchFamily="18" charset="0"/>
                <a:ea typeface="Calibri" panose="020F0502020204030204" pitchFamily="34" charset="0"/>
              </a:rPr>
              <a:t>phân</a:t>
            </a:r>
            <a:r>
              <a:rPr lang="en-US" sz="2000" dirty="0">
                <a:latin typeface="Times New Roman" panose="02020603050405020304" pitchFamily="18" charset="0"/>
                <a:ea typeface="Calibri" panose="020F0502020204030204" pitchFamily="34" charset="0"/>
              </a:rPr>
              <a:t> </a:t>
            </a:r>
            <a:r>
              <a:rPr lang="en-US" sz="2000" dirty="0" err="1">
                <a:latin typeface="Times New Roman" panose="02020603050405020304" pitchFamily="18" charset="0"/>
                <a:ea typeface="Calibri" panose="020F0502020204030204" pitchFamily="34" charset="0"/>
              </a:rPr>
              <a:t>loại</a:t>
            </a:r>
            <a:r>
              <a:rPr lang="en-US" sz="2000" dirty="0">
                <a:latin typeface="Times New Roman" panose="02020603050405020304" pitchFamily="18" charset="0"/>
                <a:ea typeface="Calibri" panose="020F0502020204030204" pitchFamily="34" charset="0"/>
              </a:rPr>
              <a:t> </a:t>
            </a:r>
            <a:r>
              <a:rPr lang="en-US" sz="2000" dirty="0" err="1">
                <a:latin typeface="Times New Roman" panose="02020603050405020304" pitchFamily="18" charset="0"/>
                <a:ea typeface="Calibri" panose="020F0502020204030204" pitchFamily="34" charset="0"/>
              </a:rPr>
              <a:t>các</a:t>
            </a:r>
            <a:r>
              <a:rPr lang="en-US" sz="2000" dirty="0">
                <a:latin typeface="Times New Roman" panose="02020603050405020304" pitchFamily="18" charset="0"/>
                <a:ea typeface="Calibri" panose="020F0502020204030204" pitchFamily="34" charset="0"/>
              </a:rPr>
              <a:t> </a:t>
            </a:r>
            <a:r>
              <a:rPr lang="en-US" sz="2000" dirty="0" err="1">
                <a:latin typeface="Times New Roman" panose="02020603050405020304" pitchFamily="18" charset="0"/>
                <a:ea typeface="Calibri" panose="020F0502020204030204" pitchFamily="34" charset="0"/>
              </a:rPr>
              <a:t>loại</a:t>
            </a:r>
            <a:r>
              <a:rPr lang="en-US" sz="2000" dirty="0">
                <a:latin typeface="Times New Roman" panose="02020603050405020304" pitchFamily="18" charset="0"/>
                <a:ea typeface="Calibri" panose="020F0502020204030204" pitchFamily="34" charset="0"/>
              </a:rPr>
              <a:t> </a:t>
            </a:r>
            <a:r>
              <a:rPr lang="en-US" sz="2000" dirty="0" err="1" smtClean="0">
                <a:latin typeface="Times New Roman" panose="02020603050405020304" pitchFamily="18" charset="0"/>
                <a:ea typeface="Calibri" panose="020F0502020204030204" pitchFamily="34" charset="0"/>
              </a:rPr>
              <a:t>tế</a:t>
            </a:r>
            <a:r>
              <a:rPr lang="en-US" sz="2000" dirty="0" smtClean="0">
                <a:latin typeface="Times New Roman" panose="02020603050405020304" pitchFamily="18" charset="0"/>
                <a:ea typeface="Calibri" panose="020F0502020204030204" pitchFamily="34" charset="0"/>
              </a:rPr>
              <a:t> </a:t>
            </a:r>
            <a:r>
              <a:rPr lang="en-US" sz="2000" dirty="0" err="1" smtClean="0">
                <a:latin typeface="Times New Roman" panose="02020603050405020304" pitchFamily="18" charset="0"/>
                <a:ea typeface="Calibri" panose="020F0502020204030204" pitchFamily="34" charset="0"/>
              </a:rPr>
              <a:t>bào</a:t>
            </a:r>
            <a:r>
              <a:rPr lang="en-US" sz="2000" dirty="0" smtClean="0">
                <a:latin typeface="Times New Roman" panose="02020603050405020304" pitchFamily="18" charset="0"/>
                <a:ea typeface="Calibri" panose="020F0502020204030204" pitchFamily="34" charset="0"/>
              </a:rPr>
              <a:t> </a:t>
            </a:r>
            <a:r>
              <a:rPr lang="en-US" sz="2000" dirty="0" err="1" smtClean="0">
                <a:latin typeface="Times New Roman" panose="02020603050405020304" pitchFamily="18" charset="0"/>
                <a:ea typeface="Calibri" panose="020F0502020204030204" pitchFamily="34" charset="0"/>
              </a:rPr>
              <a:t>bạch</a:t>
            </a:r>
            <a:r>
              <a:rPr lang="en-US" sz="2000" dirty="0" smtClean="0">
                <a:latin typeface="Times New Roman" panose="02020603050405020304" pitchFamily="18" charset="0"/>
                <a:ea typeface="Calibri" panose="020F0502020204030204" pitchFamily="34" charset="0"/>
              </a:rPr>
              <a:t> </a:t>
            </a:r>
            <a:r>
              <a:rPr lang="en-US" sz="2000" dirty="0" err="1" smtClean="0">
                <a:latin typeface="Times New Roman" panose="02020603050405020304" pitchFamily="18" charset="0"/>
                <a:ea typeface="Calibri" panose="020F0502020204030204" pitchFamily="34" charset="0"/>
              </a:rPr>
              <a:t>cầu</a:t>
            </a:r>
            <a:r>
              <a:rPr lang="en-US" sz="2000" dirty="0" smtClean="0">
                <a:latin typeface="Times New Roman" panose="02020603050405020304" pitchFamily="18" charset="0"/>
                <a:ea typeface="Calibri" panose="020F0502020204030204" pitchFamily="34" charset="0"/>
              </a:rPr>
              <a:t>, </a:t>
            </a:r>
            <a:r>
              <a:rPr lang="en-US" sz="2000" dirty="0" err="1">
                <a:latin typeface="Times New Roman" panose="02020603050405020304" pitchFamily="18" charset="0"/>
                <a:ea typeface="Calibri" panose="020F0502020204030204" pitchFamily="34" charset="0"/>
              </a:rPr>
              <a:t>giúp</a:t>
            </a:r>
            <a:r>
              <a:rPr lang="en-US" sz="2000" dirty="0">
                <a:latin typeface="Times New Roman" panose="02020603050405020304" pitchFamily="18" charset="0"/>
                <a:ea typeface="Calibri" panose="020F0502020204030204" pitchFamily="34" charset="0"/>
              </a:rPr>
              <a:t> </a:t>
            </a:r>
            <a:r>
              <a:rPr lang="en-US" sz="2000" dirty="0" err="1">
                <a:latin typeface="Times New Roman" panose="02020603050405020304" pitchFamily="18" charset="0"/>
                <a:ea typeface="Calibri" panose="020F0502020204030204" pitchFamily="34" charset="0"/>
              </a:rPr>
              <a:t>cải</a:t>
            </a:r>
            <a:r>
              <a:rPr lang="en-US" sz="2000" dirty="0">
                <a:latin typeface="Times New Roman" panose="02020603050405020304" pitchFamily="18" charset="0"/>
                <a:ea typeface="Calibri" panose="020F0502020204030204" pitchFamily="34" charset="0"/>
              </a:rPr>
              <a:t> </a:t>
            </a:r>
            <a:r>
              <a:rPr lang="en-US" sz="2000" dirty="0" err="1">
                <a:latin typeface="Times New Roman" panose="02020603050405020304" pitchFamily="18" charset="0"/>
                <a:ea typeface="Calibri" panose="020F0502020204030204" pitchFamily="34" charset="0"/>
              </a:rPr>
              <a:t>thiện</a:t>
            </a:r>
            <a:r>
              <a:rPr lang="en-US" sz="2000" dirty="0">
                <a:latin typeface="Times New Roman" panose="02020603050405020304" pitchFamily="18" charset="0"/>
                <a:ea typeface="Calibri" panose="020F0502020204030204" pitchFamily="34" charset="0"/>
              </a:rPr>
              <a:t> </a:t>
            </a:r>
            <a:r>
              <a:rPr lang="en-US" sz="2000" dirty="0" err="1">
                <a:latin typeface="Times New Roman" panose="02020603050405020304" pitchFamily="18" charset="0"/>
                <a:ea typeface="Calibri" panose="020F0502020204030204" pitchFamily="34" charset="0"/>
              </a:rPr>
              <a:t>hiệu</a:t>
            </a:r>
            <a:r>
              <a:rPr lang="en-US" sz="2000" dirty="0">
                <a:latin typeface="Times New Roman" panose="02020603050405020304" pitchFamily="18" charset="0"/>
                <a:ea typeface="Calibri" panose="020F0502020204030204" pitchFamily="34" charset="0"/>
              </a:rPr>
              <a:t> </a:t>
            </a:r>
            <a:r>
              <a:rPr lang="en-US" sz="2000" dirty="0" err="1">
                <a:latin typeface="Times New Roman" panose="02020603050405020304" pitchFamily="18" charset="0"/>
                <a:ea typeface="Calibri" panose="020F0502020204030204" pitchFamily="34" charset="0"/>
              </a:rPr>
              <a:t>suất</a:t>
            </a:r>
            <a:r>
              <a:rPr lang="en-US" sz="2000" dirty="0">
                <a:latin typeface="Times New Roman" panose="02020603050405020304" pitchFamily="18" charset="0"/>
                <a:ea typeface="Calibri" panose="020F0502020204030204" pitchFamily="34" charset="0"/>
              </a:rPr>
              <a:t> </a:t>
            </a:r>
            <a:r>
              <a:rPr lang="en-US" sz="2000" dirty="0" err="1">
                <a:latin typeface="Times New Roman" panose="02020603050405020304" pitchFamily="18" charset="0"/>
                <a:ea typeface="Calibri" panose="020F0502020204030204" pitchFamily="34" charset="0"/>
              </a:rPr>
              <a:t>và</a:t>
            </a:r>
            <a:r>
              <a:rPr lang="en-US" sz="2000" dirty="0">
                <a:latin typeface="Times New Roman" panose="02020603050405020304" pitchFamily="18" charset="0"/>
                <a:ea typeface="Calibri" panose="020F0502020204030204" pitchFamily="34" charset="0"/>
              </a:rPr>
              <a:t> </a:t>
            </a:r>
            <a:r>
              <a:rPr lang="en-US" sz="2000" dirty="0" err="1">
                <a:latin typeface="Times New Roman" panose="02020603050405020304" pitchFamily="18" charset="0"/>
                <a:ea typeface="Calibri" panose="020F0502020204030204" pitchFamily="34" charset="0"/>
              </a:rPr>
              <a:t>chất</a:t>
            </a:r>
            <a:r>
              <a:rPr lang="en-US" sz="2000" dirty="0">
                <a:latin typeface="Times New Roman" panose="02020603050405020304" pitchFamily="18" charset="0"/>
                <a:ea typeface="Calibri" panose="020F0502020204030204" pitchFamily="34" charset="0"/>
              </a:rPr>
              <a:t> </a:t>
            </a:r>
            <a:r>
              <a:rPr lang="en-US" sz="2000" dirty="0" err="1">
                <a:latin typeface="Times New Roman" panose="02020603050405020304" pitchFamily="18" charset="0"/>
                <a:ea typeface="Calibri" panose="020F0502020204030204" pitchFamily="34" charset="0"/>
              </a:rPr>
              <a:t>lượng</a:t>
            </a:r>
            <a:r>
              <a:rPr lang="en-US" sz="2000" dirty="0">
                <a:latin typeface="Times New Roman" panose="02020603050405020304" pitchFamily="18" charset="0"/>
                <a:ea typeface="Calibri" panose="020F0502020204030204" pitchFamily="34" charset="0"/>
              </a:rPr>
              <a:t> </a:t>
            </a:r>
            <a:r>
              <a:rPr lang="en-US" sz="2000" dirty="0" err="1">
                <a:latin typeface="Times New Roman" panose="02020603050405020304" pitchFamily="18" charset="0"/>
                <a:ea typeface="Calibri" panose="020F0502020204030204" pitchFamily="34" charset="0"/>
              </a:rPr>
              <a:t>của</a:t>
            </a:r>
            <a:r>
              <a:rPr lang="en-US" sz="2000" dirty="0">
                <a:latin typeface="Times New Roman" panose="02020603050405020304" pitchFamily="18" charset="0"/>
                <a:ea typeface="Calibri" panose="020F0502020204030204" pitchFamily="34" charset="0"/>
              </a:rPr>
              <a:t> </a:t>
            </a:r>
            <a:r>
              <a:rPr lang="en-US" sz="2000" dirty="0" err="1">
                <a:latin typeface="Times New Roman" panose="02020603050405020304" pitchFamily="18" charset="0"/>
                <a:ea typeface="Calibri" panose="020F0502020204030204" pitchFamily="34" charset="0"/>
              </a:rPr>
              <a:t>quá</a:t>
            </a:r>
            <a:r>
              <a:rPr lang="en-US" sz="2000" dirty="0">
                <a:latin typeface="Times New Roman" panose="02020603050405020304" pitchFamily="18" charset="0"/>
                <a:ea typeface="Calibri" panose="020F0502020204030204" pitchFamily="34" charset="0"/>
              </a:rPr>
              <a:t> </a:t>
            </a:r>
            <a:r>
              <a:rPr lang="en-US" sz="2000" dirty="0" err="1">
                <a:latin typeface="Times New Roman" panose="02020603050405020304" pitchFamily="18" charset="0"/>
                <a:ea typeface="Calibri" panose="020F0502020204030204" pitchFamily="34" charset="0"/>
              </a:rPr>
              <a:t>trình</a:t>
            </a:r>
            <a:r>
              <a:rPr lang="en-US" sz="2000" dirty="0">
                <a:latin typeface="Times New Roman" panose="02020603050405020304" pitchFamily="18" charset="0"/>
                <a:ea typeface="Calibri" panose="020F0502020204030204" pitchFamily="34" charset="0"/>
              </a:rPr>
              <a:t> </a:t>
            </a:r>
            <a:r>
              <a:rPr lang="en-US" sz="2000" dirty="0" err="1">
                <a:latin typeface="Times New Roman" panose="02020603050405020304" pitchFamily="18" charset="0"/>
                <a:ea typeface="Calibri" panose="020F0502020204030204" pitchFamily="34" charset="0"/>
              </a:rPr>
              <a:t>chẩn</a:t>
            </a:r>
            <a:r>
              <a:rPr lang="en-US" sz="2000" dirty="0">
                <a:latin typeface="Times New Roman" panose="02020603050405020304" pitchFamily="18" charset="0"/>
                <a:ea typeface="Calibri" panose="020F0502020204030204" pitchFamily="34" charset="0"/>
              </a:rPr>
              <a:t> </a:t>
            </a:r>
            <a:r>
              <a:rPr lang="en-US" sz="2000" dirty="0" err="1">
                <a:latin typeface="Times New Roman" panose="02020603050405020304" pitchFamily="18" charset="0"/>
                <a:ea typeface="Calibri" panose="020F0502020204030204" pitchFamily="34" charset="0"/>
              </a:rPr>
              <a:t>đoán</a:t>
            </a:r>
            <a:r>
              <a:rPr lang="en-US" sz="2000" dirty="0">
                <a:latin typeface="Times New Roman" panose="02020603050405020304" pitchFamily="18" charset="0"/>
                <a:ea typeface="Calibri" panose="020F0502020204030204" pitchFamily="34" charset="0"/>
              </a:rPr>
              <a:t> </a:t>
            </a:r>
            <a:r>
              <a:rPr lang="en-US" sz="2000" dirty="0" err="1">
                <a:latin typeface="Times New Roman" panose="02020603050405020304" pitchFamily="18" charset="0"/>
                <a:ea typeface="Calibri" panose="020F0502020204030204" pitchFamily="34" charset="0"/>
              </a:rPr>
              <a:t>bệnh</a:t>
            </a:r>
            <a:r>
              <a:rPr lang="en-US" sz="2000" dirty="0">
                <a:latin typeface="Times New Roman" panose="02020603050405020304" pitchFamily="18" charset="0"/>
                <a:ea typeface="Calibri" panose="020F0502020204030204" pitchFamily="34" charset="0"/>
              </a:rPr>
              <a:t>. </a:t>
            </a:r>
          </a:p>
        </p:txBody>
      </p:sp>
    </p:spTree>
  </p:cSld>
  <p:clrMapOvr>
    <a:masterClrMapping/>
  </p:clrMapOvr>
  <mc:AlternateContent xmlns:mc="http://schemas.openxmlformats.org/markup-compatibility/2006">
    <mc:Choice xmlns:p14="http://schemas.microsoft.com/office/powerpoint/2010/main" Requires="p14">
      <p:transition spd="med">
        <p14:reveal/>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xit" presetSubtype="0" fill="hold" grpId="1" nodeType="clickEffect">
                                  <p:stCondLst>
                                    <p:cond delay="0"/>
                                  </p:stCondLst>
                                  <p:childTnLst>
                                    <p:animEffect transition="out" filter="fade">
                                      <p:cBhvr>
                                        <p:cTn id="12" dur="500"/>
                                        <p:tgtEl>
                                          <p:spTgt spid="5"/>
                                        </p:tgtEl>
                                      </p:cBhvr>
                                    </p:animEffect>
                                    <p:anim calcmode="lin" valueType="num">
                                      <p:cBhvr>
                                        <p:cTn id="13" dur="500"/>
                                        <p:tgtEl>
                                          <p:spTgt spid="5"/>
                                        </p:tgtEl>
                                        <p:attrNameLst>
                                          <p:attrName>ppt_x</p:attrName>
                                        </p:attrNameLst>
                                      </p:cBhvr>
                                      <p:tavLst>
                                        <p:tav tm="0">
                                          <p:val>
                                            <p:strVal val="ppt_x"/>
                                          </p:val>
                                        </p:tav>
                                        <p:tav tm="100000">
                                          <p:val>
                                            <p:strVal val="ppt_x"/>
                                          </p:val>
                                        </p:tav>
                                      </p:tavLst>
                                    </p:anim>
                                    <p:anim calcmode="lin" valueType="num">
                                      <p:cBhvr>
                                        <p:cTn id="14" dur="500"/>
                                        <p:tgtEl>
                                          <p:spTgt spid="5"/>
                                        </p:tgtEl>
                                        <p:attrNameLst>
                                          <p:attrName>ppt_y</p:attrName>
                                        </p:attrNameLst>
                                      </p:cBhvr>
                                      <p:tavLst>
                                        <p:tav tm="0">
                                          <p:val>
                                            <p:strVal val="ppt_y"/>
                                          </p:val>
                                        </p:tav>
                                        <p:tav tm="100000">
                                          <p:val>
                                            <p:strVal val="ppt_y+.1"/>
                                          </p:val>
                                        </p:tav>
                                      </p:tavLst>
                                    </p:anim>
                                    <p:set>
                                      <p:cBhvr>
                                        <p:cTn id="15" dur="1" fill="hold">
                                          <p:stCondLst>
                                            <p:cond delay="499"/>
                                          </p:stCondLst>
                                        </p:cTn>
                                        <p:tgtEl>
                                          <p:spTgt spid="5"/>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grpId="0" nodeType="clickEffect">
                                  <p:stCondLst>
                                    <p:cond delay="0"/>
                                  </p:stCondLst>
                                  <p:childTnLst>
                                    <p:set>
                                      <p:cBhvr>
                                        <p:cTn id="19" dur="1" fill="hold">
                                          <p:stCondLst>
                                            <p:cond delay="0"/>
                                          </p:stCondLst>
                                        </p:cTn>
                                        <p:tgtEl>
                                          <p:spTgt spid="10"/>
                                        </p:tgtEl>
                                        <p:attrNameLst>
                                          <p:attrName>style.visibility</p:attrName>
                                        </p:attrNameLst>
                                      </p:cBhvr>
                                      <p:to>
                                        <p:strVal val="visible"/>
                                      </p:to>
                                    </p:set>
                                    <p:anim calcmode="lin" valueType="num">
                                      <p:cBhvr additive="base">
                                        <p:cTn id="20" dur="500" fill="hold"/>
                                        <p:tgtEl>
                                          <p:spTgt spid="10"/>
                                        </p:tgtEl>
                                        <p:attrNameLst>
                                          <p:attrName>ppt_x</p:attrName>
                                        </p:attrNameLst>
                                      </p:cBhvr>
                                      <p:tavLst>
                                        <p:tav tm="0">
                                          <p:val>
                                            <p:strVal val="#ppt_x"/>
                                          </p:val>
                                        </p:tav>
                                        <p:tav tm="100000">
                                          <p:val>
                                            <p:strVal val="#ppt_x"/>
                                          </p:val>
                                        </p:tav>
                                      </p:tavLst>
                                    </p:anim>
                                    <p:anim calcmode="lin" valueType="num">
                                      <p:cBhvr additive="base">
                                        <p:cTn id="21"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xit" presetSubtype="4" fill="hold" grpId="1" nodeType="clickEffect">
                                  <p:stCondLst>
                                    <p:cond delay="0"/>
                                  </p:stCondLst>
                                  <p:childTnLst>
                                    <p:anim calcmode="lin" valueType="num">
                                      <p:cBhvr additive="base">
                                        <p:cTn id="25" dur="500"/>
                                        <p:tgtEl>
                                          <p:spTgt spid="10"/>
                                        </p:tgtEl>
                                        <p:attrNameLst>
                                          <p:attrName>ppt_x</p:attrName>
                                        </p:attrNameLst>
                                      </p:cBhvr>
                                      <p:tavLst>
                                        <p:tav tm="0">
                                          <p:val>
                                            <p:strVal val="ppt_x"/>
                                          </p:val>
                                        </p:tav>
                                        <p:tav tm="100000">
                                          <p:val>
                                            <p:strVal val="ppt_x"/>
                                          </p:val>
                                        </p:tav>
                                      </p:tavLst>
                                    </p:anim>
                                    <p:anim calcmode="lin" valueType="num">
                                      <p:cBhvr additive="base">
                                        <p:cTn id="26" dur="500"/>
                                        <p:tgtEl>
                                          <p:spTgt spid="10"/>
                                        </p:tgtEl>
                                        <p:attrNameLst>
                                          <p:attrName>ppt_y</p:attrName>
                                        </p:attrNameLst>
                                      </p:cBhvr>
                                      <p:tavLst>
                                        <p:tav tm="0">
                                          <p:val>
                                            <p:strVal val="ppt_y"/>
                                          </p:val>
                                        </p:tav>
                                        <p:tav tm="100000">
                                          <p:val>
                                            <p:strVal val="1+ppt_h/2"/>
                                          </p:val>
                                        </p:tav>
                                      </p:tavLst>
                                    </p:anim>
                                    <p:set>
                                      <p:cBhvr>
                                        <p:cTn id="27" dur="1" fill="hold">
                                          <p:stCondLst>
                                            <p:cond delay="499"/>
                                          </p:stCondLst>
                                        </p:cTn>
                                        <p:tgtEl>
                                          <p:spTgt spid="10"/>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grpId="0" nodeType="clickEffect">
                                  <p:stCondLst>
                                    <p:cond delay="0"/>
                                  </p:stCondLst>
                                  <p:childTnLst>
                                    <p:set>
                                      <p:cBhvr>
                                        <p:cTn id="31" dur="1" fill="hold">
                                          <p:stCondLst>
                                            <p:cond delay="0"/>
                                          </p:stCondLst>
                                        </p:cTn>
                                        <p:tgtEl>
                                          <p:spTgt spid="2"/>
                                        </p:tgtEl>
                                        <p:attrNameLst>
                                          <p:attrName>style.visibility</p:attrName>
                                        </p:attrNameLst>
                                      </p:cBhvr>
                                      <p:to>
                                        <p:strVal val="visible"/>
                                      </p:to>
                                    </p:set>
                                    <p:anim calcmode="lin" valueType="num">
                                      <p:cBhvr additive="base">
                                        <p:cTn id="32" dur="500" fill="hold"/>
                                        <p:tgtEl>
                                          <p:spTgt spid="2"/>
                                        </p:tgtEl>
                                        <p:attrNameLst>
                                          <p:attrName>ppt_x</p:attrName>
                                        </p:attrNameLst>
                                      </p:cBhvr>
                                      <p:tavLst>
                                        <p:tav tm="0">
                                          <p:val>
                                            <p:strVal val="#ppt_x"/>
                                          </p:val>
                                        </p:tav>
                                        <p:tav tm="100000">
                                          <p:val>
                                            <p:strVal val="#ppt_x"/>
                                          </p:val>
                                        </p:tav>
                                      </p:tavLst>
                                    </p:anim>
                                    <p:anim calcmode="lin" valueType="num">
                                      <p:cBhvr additive="base">
                                        <p:cTn id="33"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 presetClass="exit" presetSubtype="4" fill="hold" grpId="1" nodeType="clickEffect">
                                  <p:stCondLst>
                                    <p:cond delay="0"/>
                                  </p:stCondLst>
                                  <p:childTnLst>
                                    <p:anim calcmode="lin" valueType="num">
                                      <p:cBhvr additive="base">
                                        <p:cTn id="37" dur="500"/>
                                        <p:tgtEl>
                                          <p:spTgt spid="2"/>
                                        </p:tgtEl>
                                        <p:attrNameLst>
                                          <p:attrName>ppt_x</p:attrName>
                                        </p:attrNameLst>
                                      </p:cBhvr>
                                      <p:tavLst>
                                        <p:tav tm="0">
                                          <p:val>
                                            <p:strVal val="ppt_x"/>
                                          </p:val>
                                        </p:tav>
                                        <p:tav tm="100000">
                                          <p:val>
                                            <p:strVal val="ppt_x"/>
                                          </p:val>
                                        </p:tav>
                                      </p:tavLst>
                                    </p:anim>
                                    <p:anim calcmode="lin" valueType="num">
                                      <p:cBhvr additive="base">
                                        <p:cTn id="38" dur="500"/>
                                        <p:tgtEl>
                                          <p:spTgt spid="2"/>
                                        </p:tgtEl>
                                        <p:attrNameLst>
                                          <p:attrName>ppt_y</p:attrName>
                                        </p:attrNameLst>
                                      </p:cBhvr>
                                      <p:tavLst>
                                        <p:tav tm="0">
                                          <p:val>
                                            <p:strVal val="ppt_y"/>
                                          </p:val>
                                        </p:tav>
                                        <p:tav tm="100000">
                                          <p:val>
                                            <p:strVal val="1+ppt_h/2"/>
                                          </p:val>
                                        </p:tav>
                                      </p:tavLst>
                                    </p:anim>
                                    <p:set>
                                      <p:cBhvr>
                                        <p:cTn id="39" dur="1" fill="hold">
                                          <p:stCondLst>
                                            <p:cond delay="499"/>
                                          </p:stCondLst>
                                        </p:cTn>
                                        <p:tgtEl>
                                          <p:spTgt spid="2"/>
                                        </p:tgtEl>
                                        <p:attrNameLst>
                                          <p:attrName>style.visibility</p:attrName>
                                        </p:attrNameLst>
                                      </p:cBhvr>
                                      <p:to>
                                        <p:strVal val="hidden"/>
                                      </p:to>
                                    </p:set>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grpId="0" nodeType="clickEffect">
                                  <p:stCondLst>
                                    <p:cond delay="0"/>
                                  </p:stCondLst>
                                  <p:childTnLst>
                                    <p:set>
                                      <p:cBhvr>
                                        <p:cTn id="43" dur="1" fill="hold">
                                          <p:stCondLst>
                                            <p:cond delay="0"/>
                                          </p:stCondLst>
                                        </p:cTn>
                                        <p:tgtEl>
                                          <p:spTgt spid="3"/>
                                        </p:tgtEl>
                                        <p:attrNameLst>
                                          <p:attrName>style.visibility</p:attrName>
                                        </p:attrNameLst>
                                      </p:cBhvr>
                                      <p:to>
                                        <p:strVal val="visible"/>
                                      </p:to>
                                    </p:set>
                                    <p:anim calcmode="lin" valueType="num">
                                      <p:cBhvr additive="base">
                                        <p:cTn id="44" dur="500" fill="hold"/>
                                        <p:tgtEl>
                                          <p:spTgt spid="3"/>
                                        </p:tgtEl>
                                        <p:attrNameLst>
                                          <p:attrName>ppt_x</p:attrName>
                                        </p:attrNameLst>
                                      </p:cBhvr>
                                      <p:tavLst>
                                        <p:tav tm="0">
                                          <p:val>
                                            <p:strVal val="#ppt_x"/>
                                          </p:val>
                                        </p:tav>
                                        <p:tav tm="100000">
                                          <p:val>
                                            <p:strVal val="#ppt_x"/>
                                          </p:val>
                                        </p:tav>
                                      </p:tavLst>
                                    </p:anim>
                                    <p:anim calcmode="lin" valueType="num">
                                      <p:cBhvr additive="base">
                                        <p:cTn id="45"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2" presetClass="exit" presetSubtype="4" fill="hold" grpId="1" nodeType="clickEffect">
                                  <p:stCondLst>
                                    <p:cond delay="0"/>
                                  </p:stCondLst>
                                  <p:childTnLst>
                                    <p:anim calcmode="lin" valueType="num">
                                      <p:cBhvr additive="base">
                                        <p:cTn id="49" dur="500"/>
                                        <p:tgtEl>
                                          <p:spTgt spid="3"/>
                                        </p:tgtEl>
                                        <p:attrNameLst>
                                          <p:attrName>ppt_x</p:attrName>
                                        </p:attrNameLst>
                                      </p:cBhvr>
                                      <p:tavLst>
                                        <p:tav tm="0">
                                          <p:val>
                                            <p:strVal val="ppt_x"/>
                                          </p:val>
                                        </p:tav>
                                        <p:tav tm="100000">
                                          <p:val>
                                            <p:strVal val="ppt_x"/>
                                          </p:val>
                                        </p:tav>
                                      </p:tavLst>
                                    </p:anim>
                                    <p:anim calcmode="lin" valueType="num">
                                      <p:cBhvr additive="base">
                                        <p:cTn id="50" dur="500"/>
                                        <p:tgtEl>
                                          <p:spTgt spid="3"/>
                                        </p:tgtEl>
                                        <p:attrNameLst>
                                          <p:attrName>ppt_y</p:attrName>
                                        </p:attrNameLst>
                                      </p:cBhvr>
                                      <p:tavLst>
                                        <p:tav tm="0">
                                          <p:val>
                                            <p:strVal val="ppt_y"/>
                                          </p:val>
                                        </p:tav>
                                        <p:tav tm="100000">
                                          <p:val>
                                            <p:strVal val="1+ppt_h/2"/>
                                          </p:val>
                                        </p:tav>
                                      </p:tavLst>
                                    </p:anim>
                                    <p:set>
                                      <p:cBhvr>
                                        <p:cTn id="51" dur="1" fill="hold">
                                          <p:stCondLst>
                                            <p:cond delay="499"/>
                                          </p:stCondLst>
                                        </p:cTn>
                                        <p:tgtEl>
                                          <p:spTgt spid="3"/>
                                        </p:tgtEl>
                                        <p:attrNameLst>
                                          <p:attrName>style.visibility</p:attrName>
                                        </p:attrNameLst>
                                      </p:cBhvr>
                                      <p:to>
                                        <p:strVal val="hidden"/>
                                      </p:to>
                                    </p:set>
                                  </p:childTnLst>
                                </p:cTn>
                              </p:par>
                            </p:childTnLst>
                          </p:cTn>
                        </p:par>
                      </p:childTnLst>
                    </p:cTn>
                  </p:par>
                  <p:par>
                    <p:cTn id="52" fill="hold">
                      <p:stCondLst>
                        <p:cond delay="indefinite"/>
                      </p:stCondLst>
                      <p:childTnLst>
                        <p:par>
                          <p:cTn id="53" fill="hold">
                            <p:stCondLst>
                              <p:cond delay="0"/>
                            </p:stCondLst>
                            <p:childTnLst>
                              <p:par>
                                <p:cTn id="54" presetID="2" presetClass="entr" presetSubtype="4" fill="hold" grpId="0" nodeType="clickEffect">
                                  <p:stCondLst>
                                    <p:cond delay="0"/>
                                  </p:stCondLst>
                                  <p:childTnLst>
                                    <p:set>
                                      <p:cBhvr>
                                        <p:cTn id="55" dur="1" fill="hold">
                                          <p:stCondLst>
                                            <p:cond delay="0"/>
                                          </p:stCondLst>
                                        </p:cTn>
                                        <p:tgtEl>
                                          <p:spTgt spid="8"/>
                                        </p:tgtEl>
                                        <p:attrNameLst>
                                          <p:attrName>style.visibility</p:attrName>
                                        </p:attrNameLst>
                                      </p:cBhvr>
                                      <p:to>
                                        <p:strVal val="visible"/>
                                      </p:to>
                                    </p:set>
                                    <p:anim calcmode="lin" valueType="num">
                                      <p:cBhvr additive="base">
                                        <p:cTn id="56" dur="500" fill="hold"/>
                                        <p:tgtEl>
                                          <p:spTgt spid="8"/>
                                        </p:tgtEl>
                                        <p:attrNameLst>
                                          <p:attrName>ppt_x</p:attrName>
                                        </p:attrNameLst>
                                      </p:cBhvr>
                                      <p:tavLst>
                                        <p:tav tm="0">
                                          <p:val>
                                            <p:strVal val="#ppt_x"/>
                                          </p:val>
                                        </p:tav>
                                        <p:tav tm="100000">
                                          <p:val>
                                            <p:strVal val="#ppt_x"/>
                                          </p:val>
                                        </p:tav>
                                      </p:tavLst>
                                    </p:anim>
                                    <p:anim calcmode="lin" valueType="num">
                                      <p:cBhvr additive="base">
                                        <p:cTn id="57"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42" presetClass="exit" presetSubtype="0" fill="hold" grpId="1" nodeType="clickEffect">
                                  <p:stCondLst>
                                    <p:cond delay="0"/>
                                  </p:stCondLst>
                                  <p:childTnLst>
                                    <p:animEffect transition="out" filter="fade">
                                      <p:cBhvr>
                                        <p:cTn id="61" dur="500"/>
                                        <p:tgtEl>
                                          <p:spTgt spid="8"/>
                                        </p:tgtEl>
                                      </p:cBhvr>
                                    </p:animEffect>
                                    <p:anim calcmode="lin" valueType="num">
                                      <p:cBhvr>
                                        <p:cTn id="62" dur="500"/>
                                        <p:tgtEl>
                                          <p:spTgt spid="8"/>
                                        </p:tgtEl>
                                        <p:attrNameLst>
                                          <p:attrName>ppt_x</p:attrName>
                                        </p:attrNameLst>
                                      </p:cBhvr>
                                      <p:tavLst>
                                        <p:tav tm="0">
                                          <p:val>
                                            <p:strVal val="ppt_x"/>
                                          </p:val>
                                        </p:tav>
                                        <p:tav tm="100000">
                                          <p:val>
                                            <p:strVal val="ppt_x"/>
                                          </p:val>
                                        </p:tav>
                                      </p:tavLst>
                                    </p:anim>
                                    <p:anim calcmode="lin" valueType="num">
                                      <p:cBhvr>
                                        <p:cTn id="63" dur="500"/>
                                        <p:tgtEl>
                                          <p:spTgt spid="8"/>
                                        </p:tgtEl>
                                        <p:attrNameLst>
                                          <p:attrName>ppt_y</p:attrName>
                                        </p:attrNameLst>
                                      </p:cBhvr>
                                      <p:tavLst>
                                        <p:tav tm="0">
                                          <p:val>
                                            <p:strVal val="ppt_y"/>
                                          </p:val>
                                        </p:tav>
                                        <p:tav tm="100000">
                                          <p:val>
                                            <p:strVal val="ppt_y+.1"/>
                                          </p:val>
                                        </p:tav>
                                      </p:tavLst>
                                    </p:anim>
                                    <p:set>
                                      <p:cBhvr>
                                        <p:cTn id="64"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2" grpId="0"/>
      <p:bldP spid="2" grpId="1"/>
      <p:bldP spid="10" grpId="0"/>
      <p:bldP spid="10" grpId="1"/>
      <p:bldP spid="3" grpId="0"/>
      <p:bldP spid="3" grpId="1"/>
      <p:bldP spid="8" grpId="0"/>
      <p:bldP spid="8" grpId="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53"/>
        <p:cNvGrpSpPr/>
        <p:nvPr/>
      </p:nvGrpSpPr>
      <p:grpSpPr>
        <a:xfrm>
          <a:off x="0" y="0"/>
          <a:ext cx="0" cy="0"/>
          <a:chOff x="0" y="0"/>
          <a:chExt cx="0" cy="0"/>
        </a:xfrm>
      </p:grpSpPr>
      <p:sp>
        <p:nvSpPr>
          <p:cNvPr id="1054" name="Google Shape;1054;p24"/>
          <p:cNvSpPr txBox="1">
            <a:spLocks noGrp="1"/>
          </p:cNvSpPr>
          <p:nvPr>
            <p:ph type="body" idx="1"/>
          </p:nvPr>
        </p:nvSpPr>
        <p:spPr>
          <a:xfrm>
            <a:off x="5744452" y="1473287"/>
            <a:ext cx="6282954" cy="954865"/>
          </a:xfrm>
          <a:prstGeom prst="rect">
            <a:avLst/>
          </a:prstGeom>
        </p:spPr>
        <p:txBody>
          <a:bodyPr spcFirstLastPara="1" wrap="square" lIns="121900" tIns="121900" rIns="121900" bIns="121900" anchor="t" anchorCtr="0">
            <a:noAutofit/>
          </a:bodyPr>
          <a:lstStyle/>
          <a:p>
            <a:pPr>
              <a:buFont typeface="Courier New" panose="02070309020205020404" pitchFamily="49" charset="0"/>
              <a:buChar char="o"/>
            </a:pPr>
            <a:r>
              <a:rPr lang="en-US" sz="2000" dirty="0" err="1" smtClean="0">
                <a:latin typeface="Candara" panose="020E0502030303020204" pitchFamily="34" charset="0"/>
              </a:rPr>
              <a:t>Nghiên</a:t>
            </a:r>
            <a:r>
              <a:rPr lang="en-US" sz="2000" dirty="0" smtClean="0">
                <a:latin typeface="Candara" panose="020E0502030303020204" pitchFamily="34" charset="0"/>
              </a:rPr>
              <a:t> </a:t>
            </a:r>
            <a:r>
              <a:rPr lang="en-US" sz="2000" dirty="0" err="1" smtClean="0">
                <a:latin typeface="Candara" panose="020E0502030303020204" pitchFamily="34" charset="0"/>
              </a:rPr>
              <a:t>cứu</a:t>
            </a:r>
            <a:r>
              <a:rPr lang="en-US" sz="2000" dirty="0" smtClean="0">
                <a:latin typeface="Candara" panose="020E0502030303020204" pitchFamily="34" charset="0"/>
              </a:rPr>
              <a:t> "Automated Blood Cell Classification Using Deep Learning Techniques" (2018)</a:t>
            </a:r>
            <a:endParaRPr lang="en-US" sz="2000" dirty="0">
              <a:latin typeface="Candara" panose="020E0502030303020204" pitchFamily="34" charset="0"/>
            </a:endParaRPr>
          </a:p>
        </p:txBody>
      </p:sp>
      <p:sp>
        <p:nvSpPr>
          <p:cNvPr id="1055" name="Google Shape;1055;p24"/>
          <p:cNvSpPr txBox="1">
            <a:spLocks noGrp="1"/>
          </p:cNvSpPr>
          <p:nvPr>
            <p:ph type="title"/>
          </p:nvPr>
        </p:nvSpPr>
        <p:spPr>
          <a:xfrm>
            <a:off x="2354003" y="286399"/>
            <a:ext cx="9551483" cy="1664321"/>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US" dirty="0" smtClean="0">
                <a:latin typeface="Candara" panose="020E0502030303020204" pitchFamily="34" charset="0"/>
              </a:rPr>
              <a:t>NHỮNG NGHIÊN CỨU LIÊN QUAN</a:t>
            </a:r>
            <a:endParaRPr dirty="0">
              <a:latin typeface="Candara" panose="020E0502030303020204" pitchFamily="34" charset="0"/>
            </a:endParaRPr>
          </a:p>
        </p:txBody>
      </p:sp>
      <p:sp>
        <p:nvSpPr>
          <p:cNvPr id="1056" name="Google Shape;1056;p24"/>
          <p:cNvSpPr/>
          <p:nvPr/>
        </p:nvSpPr>
        <p:spPr>
          <a:xfrm>
            <a:off x="831266" y="668255"/>
            <a:ext cx="1073763" cy="825265"/>
          </a:xfrm>
          <a:prstGeom prst="rect">
            <a:avLst/>
          </a:prstGeom>
        </p:spPr>
        <p:txBody>
          <a:bodyPr>
            <a:prstTxWarp prst="textPlain">
              <a:avLst/>
            </a:prstTxWarp>
          </a:bodyPr>
          <a:lstStyle/>
          <a:p>
            <a:pPr lvl="0" algn="ctr"/>
            <a:r>
              <a:rPr b="1" i="0" dirty="0" smtClean="0">
                <a:ln w="38100" cap="flat" cmpd="sng">
                  <a:solidFill>
                    <a:srgbClr val="000000"/>
                  </a:solidFill>
                  <a:prstDash val="solid"/>
                  <a:round/>
                  <a:headEnd type="none" w="sm" len="sm"/>
                  <a:tailEnd type="none" w="sm" len="sm"/>
                </a:ln>
                <a:noFill/>
                <a:latin typeface="DM Sans"/>
              </a:rPr>
              <a:t>0</a:t>
            </a:r>
            <a:r>
              <a:rPr lang="en-US" b="1" i="0" dirty="0" smtClean="0">
                <a:ln w="38100" cap="flat" cmpd="sng">
                  <a:solidFill>
                    <a:srgbClr val="000000"/>
                  </a:solidFill>
                  <a:prstDash val="solid"/>
                  <a:round/>
                  <a:headEnd type="none" w="sm" len="sm"/>
                  <a:tailEnd type="none" w="sm" len="sm"/>
                </a:ln>
                <a:noFill/>
                <a:latin typeface="DM Sans"/>
              </a:rPr>
              <a:t>2</a:t>
            </a:r>
            <a:endParaRPr b="1" i="0" dirty="0">
              <a:ln w="38100" cap="flat" cmpd="sng">
                <a:solidFill>
                  <a:srgbClr val="000000"/>
                </a:solidFill>
                <a:prstDash val="solid"/>
                <a:round/>
                <a:headEnd type="none" w="sm" len="sm"/>
                <a:tailEnd type="none" w="sm" len="sm"/>
              </a:ln>
              <a:noFill/>
              <a:latin typeface="DM Sans"/>
            </a:endParaRPr>
          </a:p>
        </p:txBody>
      </p:sp>
      <p:sp>
        <p:nvSpPr>
          <p:cNvPr id="5" name="Google Shape;1054;p24"/>
          <p:cNvSpPr txBox="1">
            <a:spLocks/>
          </p:cNvSpPr>
          <p:nvPr/>
        </p:nvSpPr>
        <p:spPr>
          <a:xfrm>
            <a:off x="5744451" y="2372742"/>
            <a:ext cx="6131673" cy="954865"/>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49250" algn="l" rtl="0">
              <a:lnSpc>
                <a:spcPct val="115000"/>
              </a:lnSpc>
              <a:spcBef>
                <a:spcPts val="0"/>
              </a:spcBef>
              <a:spcAft>
                <a:spcPts val="0"/>
              </a:spcAft>
              <a:buClr>
                <a:schemeClr val="dk1"/>
              </a:buClr>
              <a:buSzPts val="1900"/>
              <a:buFont typeface="DM Sans"/>
              <a:buChar char="●"/>
              <a:defRPr sz="1900" b="0" i="0" u="none" strike="noStrike" cap="none">
                <a:solidFill>
                  <a:schemeClr val="dk1"/>
                </a:solidFill>
                <a:latin typeface="DM Sans"/>
                <a:ea typeface="DM Sans"/>
                <a:cs typeface="DM Sans"/>
                <a:sym typeface="DM Sans"/>
              </a:defRPr>
            </a:lvl1pPr>
            <a:lvl2pPr marL="914400" marR="0" lvl="1" indent="-349250" algn="l" rtl="0">
              <a:lnSpc>
                <a:spcPct val="115000"/>
              </a:lnSpc>
              <a:spcBef>
                <a:spcPts val="2100"/>
              </a:spcBef>
              <a:spcAft>
                <a:spcPts val="0"/>
              </a:spcAft>
              <a:buClr>
                <a:schemeClr val="dk1"/>
              </a:buClr>
              <a:buSzPts val="1900"/>
              <a:buFont typeface="DM Sans"/>
              <a:buChar char="○"/>
              <a:defRPr sz="1900" b="0" i="0" u="none" strike="noStrike" cap="none">
                <a:solidFill>
                  <a:schemeClr val="dk1"/>
                </a:solidFill>
                <a:latin typeface="DM Sans"/>
                <a:ea typeface="DM Sans"/>
                <a:cs typeface="DM Sans"/>
                <a:sym typeface="DM Sans"/>
              </a:defRPr>
            </a:lvl2pPr>
            <a:lvl3pPr marL="1371600" marR="0" lvl="2" indent="-349250" algn="l" rtl="0">
              <a:lnSpc>
                <a:spcPct val="115000"/>
              </a:lnSpc>
              <a:spcBef>
                <a:spcPts val="2100"/>
              </a:spcBef>
              <a:spcAft>
                <a:spcPts val="0"/>
              </a:spcAft>
              <a:buClr>
                <a:schemeClr val="dk1"/>
              </a:buClr>
              <a:buSzPts val="1900"/>
              <a:buFont typeface="DM Sans"/>
              <a:buChar char="■"/>
              <a:defRPr sz="1900" b="0" i="0" u="none" strike="noStrike" cap="none">
                <a:solidFill>
                  <a:schemeClr val="dk1"/>
                </a:solidFill>
                <a:latin typeface="DM Sans"/>
                <a:ea typeface="DM Sans"/>
                <a:cs typeface="DM Sans"/>
                <a:sym typeface="DM Sans"/>
              </a:defRPr>
            </a:lvl3pPr>
            <a:lvl4pPr marL="1828800" marR="0" lvl="3" indent="-349250" algn="l" rtl="0">
              <a:lnSpc>
                <a:spcPct val="115000"/>
              </a:lnSpc>
              <a:spcBef>
                <a:spcPts val="2100"/>
              </a:spcBef>
              <a:spcAft>
                <a:spcPts val="0"/>
              </a:spcAft>
              <a:buClr>
                <a:schemeClr val="dk1"/>
              </a:buClr>
              <a:buSzPts val="1900"/>
              <a:buFont typeface="DM Sans"/>
              <a:buChar char="●"/>
              <a:defRPr sz="1900" b="0" i="0" u="none" strike="noStrike" cap="none">
                <a:solidFill>
                  <a:schemeClr val="dk1"/>
                </a:solidFill>
                <a:latin typeface="DM Sans"/>
                <a:ea typeface="DM Sans"/>
                <a:cs typeface="DM Sans"/>
                <a:sym typeface="DM Sans"/>
              </a:defRPr>
            </a:lvl4pPr>
            <a:lvl5pPr marL="2286000" marR="0" lvl="4" indent="-349250" algn="l" rtl="0">
              <a:lnSpc>
                <a:spcPct val="115000"/>
              </a:lnSpc>
              <a:spcBef>
                <a:spcPts val="2100"/>
              </a:spcBef>
              <a:spcAft>
                <a:spcPts val="0"/>
              </a:spcAft>
              <a:buClr>
                <a:schemeClr val="dk1"/>
              </a:buClr>
              <a:buSzPts val="1900"/>
              <a:buFont typeface="DM Sans"/>
              <a:buChar char="○"/>
              <a:defRPr sz="1900" b="0" i="0" u="none" strike="noStrike" cap="none">
                <a:solidFill>
                  <a:schemeClr val="dk1"/>
                </a:solidFill>
                <a:latin typeface="DM Sans"/>
                <a:ea typeface="DM Sans"/>
                <a:cs typeface="DM Sans"/>
                <a:sym typeface="DM Sans"/>
              </a:defRPr>
            </a:lvl5pPr>
            <a:lvl6pPr marL="2743200" marR="0" lvl="5" indent="-349250" algn="l" rtl="0">
              <a:lnSpc>
                <a:spcPct val="115000"/>
              </a:lnSpc>
              <a:spcBef>
                <a:spcPts val="2100"/>
              </a:spcBef>
              <a:spcAft>
                <a:spcPts val="0"/>
              </a:spcAft>
              <a:buClr>
                <a:schemeClr val="dk1"/>
              </a:buClr>
              <a:buSzPts val="1900"/>
              <a:buFont typeface="DM Sans"/>
              <a:buChar char="■"/>
              <a:defRPr sz="1900" b="0" i="0" u="none" strike="noStrike" cap="none">
                <a:solidFill>
                  <a:schemeClr val="dk1"/>
                </a:solidFill>
                <a:latin typeface="DM Sans"/>
                <a:ea typeface="DM Sans"/>
                <a:cs typeface="DM Sans"/>
                <a:sym typeface="DM Sans"/>
              </a:defRPr>
            </a:lvl6pPr>
            <a:lvl7pPr marL="3200400" marR="0" lvl="6" indent="-349250" algn="l" rtl="0">
              <a:lnSpc>
                <a:spcPct val="115000"/>
              </a:lnSpc>
              <a:spcBef>
                <a:spcPts val="2100"/>
              </a:spcBef>
              <a:spcAft>
                <a:spcPts val="0"/>
              </a:spcAft>
              <a:buClr>
                <a:schemeClr val="dk1"/>
              </a:buClr>
              <a:buSzPts val="1900"/>
              <a:buFont typeface="DM Sans"/>
              <a:buChar char="●"/>
              <a:defRPr sz="1900" b="0" i="0" u="none" strike="noStrike" cap="none">
                <a:solidFill>
                  <a:schemeClr val="dk1"/>
                </a:solidFill>
                <a:latin typeface="DM Sans"/>
                <a:ea typeface="DM Sans"/>
                <a:cs typeface="DM Sans"/>
                <a:sym typeface="DM Sans"/>
              </a:defRPr>
            </a:lvl7pPr>
            <a:lvl8pPr marL="3657600" marR="0" lvl="7" indent="-349250" algn="l" rtl="0">
              <a:lnSpc>
                <a:spcPct val="115000"/>
              </a:lnSpc>
              <a:spcBef>
                <a:spcPts val="2100"/>
              </a:spcBef>
              <a:spcAft>
                <a:spcPts val="0"/>
              </a:spcAft>
              <a:buClr>
                <a:schemeClr val="dk1"/>
              </a:buClr>
              <a:buSzPts val="1900"/>
              <a:buFont typeface="DM Sans"/>
              <a:buChar char="○"/>
              <a:defRPr sz="1900" b="0" i="0" u="none" strike="noStrike" cap="none">
                <a:solidFill>
                  <a:schemeClr val="dk1"/>
                </a:solidFill>
                <a:latin typeface="DM Sans"/>
                <a:ea typeface="DM Sans"/>
                <a:cs typeface="DM Sans"/>
                <a:sym typeface="DM Sans"/>
              </a:defRPr>
            </a:lvl8pPr>
            <a:lvl9pPr marL="4114800" marR="0" lvl="8" indent="-349250" algn="l" rtl="0">
              <a:lnSpc>
                <a:spcPct val="115000"/>
              </a:lnSpc>
              <a:spcBef>
                <a:spcPts val="2100"/>
              </a:spcBef>
              <a:spcAft>
                <a:spcPts val="2100"/>
              </a:spcAft>
              <a:buClr>
                <a:schemeClr val="dk1"/>
              </a:buClr>
              <a:buSzPts val="1900"/>
              <a:buFont typeface="DM Sans"/>
              <a:buChar char="■"/>
              <a:defRPr sz="1900" b="0" i="0" u="none" strike="noStrike" cap="none">
                <a:solidFill>
                  <a:schemeClr val="dk1"/>
                </a:solidFill>
                <a:latin typeface="DM Sans"/>
                <a:ea typeface="DM Sans"/>
                <a:cs typeface="DM Sans"/>
                <a:sym typeface="DM Sans"/>
              </a:defRPr>
            </a:lvl9pPr>
          </a:lstStyle>
          <a:p>
            <a:pPr>
              <a:buFont typeface="Courier New" panose="02070309020205020404" pitchFamily="49" charset="0"/>
              <a:buChar char="o"/>
            </a:pPr>
            <a:r>
              <a:rPr lang="vi-VN" sz="2000" dirty="0">
                <a:solidFill>
                  <a:srgbClr val="000000"/>
                </a:solidFill>
                <a:latin typeface="Candara" panose="020E0502030303020204" pitchFamily="34" charset="0"/>
                <a:ea typeface="Arial"/>
                <a:cs typeface="Arial"/>
                <a:sym typeface="Arial"/>
              </a:rPr>
              <a:t>Nghiên cứu "Blood Cell Classification Using Convolutional Neural Networks" (2019)</a:t>
            </a:r>
          </a:p>
        </p:txBody>
      </p:sp>
      <p:sp>
        <p:nvSpPr>
          <p:cNvPr id="6" name="Google Shape;1054;p24"/>
          <p:cNvSpPr txBox="1">
            <a:spLocks/>
          </p:cNvSpPr>
          <p:nvPr/>
        </p:nvSpPr>
        <p:spPr>
          <a:xfrm>
            <a:off x="5744451" y="3269652"/>
            <a:ext cx="6213969" cy="954865"/>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49250" algn="l" rtl="0">
              <a:lnSpc>
                <a:spcPct val="115000"/>
              </a:lnSpc>
              <a:spcBef>
                <a:spcPts val="0"/>
              </a:spcBef>
              <a:spcAft>
                <a:spcPts val="0"/>
              </a:spcAft>
              <a:buClr>
                <a:schemeClr val="dk1"/>
              </a:buClr>
              <a:buSzPts val="1900"/>
              <a:buFont typeface="DM Sans"/>
              <a:buChar char="●"/>
              <a:defRPr sz="1900" b="0" i="0" u="none" strike="noStrike" cap="none">
                <a:solidFill>
                  <a:schemeClr val="dk1"/>
                </a:solidFill>
                <a:latin typeface="DM Sans"/>
                <a:ea typeface="DM Sans"/>
                <a:cs typeface="DM Sans"/>
                <a:sym typeface="DM Sans"/>
              </a:defRPr>
            </a:lvl1pPr>
            <a:lvl2pPr marL="914400" marR="0" lvl="1" indent="-349250" algn="l" rtl="0">
              <a:lnSpc>
                <a:spcPct val="115000"/>
              </a:lnSpc>
              <a:spcBef>
                <a:spcPts val="2100"/>
              </a:spcBef>
              <a:spcAft>
                <a:spcPts val="0"/>
              </a:spcAft>
              <a:buClr>
                <a:schemeClr val="dk1"/>
              </a:buClr>
              <a:buSzPts val="1900"/>
              <a:buFont typeface="DM Sans"/>
              <a:buChar char="○"/>
              <a:defRPr sz="1900" b="0" i="0" u="none" strike="noStrike" cap="none">
                <a:solidFill>
                  <a:schemeClr val="dk1"/>
                </a:solidFill>
                <a:latin typeface="DM Sans"/>
                <a:ea typeface="DM Sans"/>
                <a:cs typeface="DM Sans"/>
                <a:sym typeface="DM Sans"/>
              </a:defRPr>
            </a:lvl2pPr>
            <a:lvl3pPr marL="1371600" marR="0" lvl="2" indent="-349250" algn="l" rtl="0">
              <a:lnSpc>
                <a:spcPct val="115000"/>
              </a:lnSpc>
              <a:spcBef>
                <a:spcPts val="2100"/>
              </a:spcBef>
              <a:spcAft>
                <a:spcPts val="0"/>
              </a:spcAft>
              <a:buClr>
                <a:schemeClr val="dk1"/>
              </a:buClr>
              <a:buSzPts val="1900"/>
              <a:buFont typeface="DM Sans"/>
              <a:buChar char="■"/>
              <a:defRPr sz="1900" b="0" i="0" u="none" strike="noStrike" cap="none">
                <a:solidFill>
                  <a:schemeClr val="dk1"/>
                </a:solidFill>
                <a:latin typeface="DM Sans"/>
                <a:ea typeface="DM Sans"/>
                <a:cs typeface="DM Sans"/>
                <a:sym typeface="DM Sans"/>
              </a:defRPr>
            </a:lvl3pPr>
            <a:lvl4pPr marL="1828800" marR="0" lvl="3" indent="-349250" algn="l" rtl="0">
              <a:lnSpc>
                <a:spcPct val="115000"/>
              </a:lnSpc>
              <a:spcBef>
                <a:spcPts val="2100"/>
              </a:spcBef>
              <a:spcAft>
                <a:spcPts val="0"/>
              </a:spcAft>
              <a:buClr>
                <a:schemeClr val="dk1"/>
              </a:buClr>
              <a:buSzPts val="1900"/>
              <a:buFont typeface="DM Sans"/>
              <a:buChar char="●"/>
              <a:defRPr sz="1900" b="0" i="0" u="none" strike="noStrike" cap="none">
                <a:solidFill>
                  <a:schemeClr val="dk1"/>
                </a:solidFill>
                <a:latin typeface="DM Sans"/>
                <a:ea typeface="DM Sans"/>
                <a:cs typeface="DM Sans"/>
                <a:sym typeface="DM Sans"/>
              </a:defRPr>
            </a:lvl4pPr>
            <a:lvl5pPr marL="2286000" marR="0" lvl="4" indent="-349250" algn="l" rtl="0">
              <a:lnSpc>
                <a:spcPct val="115000"/>
              </a:lnSpc>
              <a:spcBef>
                <a:spcPts val="2100"/>
              </a:spcBef>
              <a:spcAft>
                <a:spcPts val="0"/>
              </a:spcAft>
              <a:buClr>
                <a:schemeClr val="dk1"/>
              </a:buClr>
              <a:buSzPts val="1900"/>
              <a:buFont typeface="DM Sans"/>
              <a:buChar char="○"/>
              <a:defRPr sz="1900" b="0" i="0" u="none" strike="noStrike" cap="none">
                <a:solidFill>
                  <a:schemeClr val="dk1"/>
                </a:solidFill>
                <a:latin typeface="DM Sans"/>
                <a:ea typeface="DM Sans"/>
                <a:cs typeface="DM Sans"/>
                <a:sym typeface="DM Sans"/>
              </a:defRPr>
            </a:lvl5pPr>
            <a:lvl6pPr marL="2743200" marR="0" lvl="5" indent="-349250" algn="l" rtl="0">
              <a:lnSpc>
                <a:spcPct val="115000"/>
              </a:lnSpc>
              <a:spcBef>
                <a:spcPts val="2100"/>
              </a:spcBef>
              <a:spcAft>
                <a:spcPts val="0"/>
              </a:spcAft>
              <a:buClr>
                <a:schemeClr val="dk1"/>
              </a:buClr>
              <a:buSzPts val="1900"/>
              <a:buFont typeface="DM Sans"/>
              <a:buChar char="■"/>
              <a:defRPr sz="1900" b="0" i="0" u="none" strike="noStrike" cap="none">
                <a:solidFill>
                  <a:schemeClr val="dk1"/>
                </a:solidFill>
                <a:latin typeface="DM Sans"/>
                <a:ea typeface="DM Sans"/>
                <a:cs typeface="DM Sans"/>
                <a:sym typeface="DM Sans"/>
              </a:defRPr>
            </a:lvl6pPr>
            <a:lvl7pPr marL="3200400" marR="0" lvl="6" indent="-349250" algn="l" rtl="0">
              <a:lnSpc>
                <a:spcPct val="115000"/>
              </a:lnSpc>
              <a:spcBef>
                <a:spcPts val="2100"/>
              </a:spcBef>
              <a:spcAft>
                <a:spcPts val="0"/>
              </a:spcAft>
              <a:buClr>
                <a:schemeClr val="dk1"/>
              </a:buClr>
              <a:buSzPts val="1900"/>
              <a:buFont typeface="DM Sans"/>
              <a:buChar char="●"/>
              <a:defRPr sz="1900" b="0" i="0" u="none" strike="noStrike" cap="none">
                <a:solidFill>
                  <a:schemeClr val="dk1"/>
                </a:solidFill>
                <a:latin typeface="DM Sans"/>
                <a:ea typeface="DM Sans"/>
                <a:cs typeface="DM Sans"/>
                <a:sym typeface="DM Sans"/>
              </a:defRPr>
            </a:lvl7pPr>
            <a:lvl8pPr marL="3657600" marR="0" lvl="7" indent="-349250" algn="l" rtl="0">
              <a:lnSpc>
                <a:spcPct val="115000"/>
              </a:lnSpc>
              <a:spcBef>
                <a:spcPts val="2100"/>
              </a:spcBef>
              <a:spcAft>
                <a:spcPts val="0"/>
              </a:spcAft>
              <a:buClr>
                <a:schemeClr val="dk1"/>
              </a:buClr>
              <a:buSzPts val="1900"/>
              <a:buFont typeface="DM Sans"/>
              <a:buChar char="○"/>
              <a:defRPr sz="1900" b="0" i="0" u="none" strike="noStrike" cap="none">
                <a:solidFill>
                  <a:schemeClr val="dk1"/>
                </a:solidFill>
                <a:latin typeface="DM Sans"/>
                <a:ea typeface="DM Sans"/>
                <a:cs typeface="DM Sans"/>
                <a:sym typeface="DM Sans"/>
              </a:defRPr>
            </a:lvl8pPr>
            <a:lvl9pPr marL="4114800" marR="0" lvl="8" indent="-349250" algn="l" rtl="0">
              <a:lnSpc>
                <a:spcPct val="115000"/>
              </a:lnSpc>
              <a:spcBef>
                <a:spcPts val="2100"/>
              </a:spcBef>
              <a:spcAft>
                <a:spcPts val="2100"/>
              </a:spcAft>
              <a:buClr>
                <a:schemeClr val="dk1"/>
              </a:buClr>
              <a:buSzPts val="1900"/>
              <a:buFont typeface="DM Sans"/>
              <a:buChar char="■"/>
              <a:defRPr sz="1900" b="0" i="0" u="none" strike="noStrike" cap="none">
                <a:solidFill>
                  <a:schemeClr val="dk1"/>
                </a:solidFill>
                <a:latin typeface="DM Sans"/>
                <a:ea typeface="DM Sans"/>
                <a:cs typeface="DM Sans"/>
                <a:sym typeface="DM Sans"/>
              </a:defRPr>
            </a:lvl9pPr>
          </a:lstStyle>
          <a:p>
            <a:pPr>
              <a:buFont typeface="Courier New" panose="02070309020205020404" pitchFamily="49" charset="0"/>
              <a:buChar char="o"/>
            </a:pPr>
            <a:r>
              <a:rPr lang="vi-VN" sz="2000" dirty="0">
                <a:solidFill>
                  <a:srgbClr val="000000"/>
                </a:solidFill>
                <a:latin typeface="Candara" panose="020E0502030303020204" pitchFamily="34" charset="0"/>
                <a:ea typeface="Arial"/>
                <a:cs typeface="Arial"/>
                <a:sym typeface="Arial"/>
              </a:rPr>
              <a:t>Nghiên cứu "Deep Learning-Based Classification of White Blood Cells in Microscopic Images" (2020)</a:t>
            </a:r>
          </a:p>
        </p:txBody>
      </p:sp>
      <p:sp>
        <p:nvSpPr>
          <p:cNvPr id="7" name="Google Shape;1054;p24"/>
          <p:cNvSpPr txBox="1">
            <a:spLocks/>
          </p:cNvSpPr>
          <p:nvPr/>
        </p:nvSpPr>
        <p:spPr>
          <a:xfrm>
            <a:off x="5744451" y="4116061"/>
            <a:ext cx="6451713" cy="954865"/>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49250" algn="l" rtl="0">
              <a:lnSpc>
                <a:spcPct val="115000"/>
              </a:lnSpc>
              <a:spcBef>
                <a:spcPts val="0"/>
              </a:spcBef>
              <a:spcAft>
                <a:spcPts val="0"/>
              </a:spcAft>
              <a:buClr>
                <a:schemeClr val="dk1"/>
              </a:buClr>
              <a:buSzPts val="1900"/>
              <a:buFont typeface="DM Sans"/>
              <a:buChar char="●"/>
              <a:defRPr sz="1900" b="0" i="0" u="none" strike="noStrike" cap="none">
                <a:solidFill>
                  <a:schemeClr val="dk1"/>
                </a:solidFill>
                <a:latin typeface="DM Sans"/>
                <a:ea typeface="DM Sans"/>
                <a:cs typeface="DM Sans"/>
                <a:sym typeface="DM Sans"/>
              </a:defRPr>
            </a:lvl1pPr>
            <a:lvl2pPr marL="914400" marR="0" lvl="1" indent="-349250" algn="l" rtl="0">
              <a:lnSpc>
                <a:spcPct val="115000"/>
              </a:lnSpc>
              <a:spcBef>
                <a:spcPts val="2100"/>
              </a:spcBef>
              <a:spcAft>
                <a:spcPts val="0"/>
              </a:spcAft>
              <a:buClr>
                <a:schemeClr val="dk1"/>
              </a:buClr>
              <a:buSzPts val="1900"/>
              <a:buFont typeface="DM Sans"/>
              <a:buChar char="○"/>
              <a:defRPr sz="1900" b="0" i="0" u="none" strike="noStrike" cap="none">
                <a:solidFill>
                  <a:schemeClr val="dk1"/>
                </a:solidFill>
                <a:latin typeface="DM Sans"/>
                <a:ea typeface="DM Sans"/>
                <a:cs typeface="DM Sans"/>
                <a:sym typeface="DM Sans"/>
              </a:defRPr>
            </a:lvl2pPr>
            <a:lvl3pPr marL="1371600" marR="0" lvl="2" indent="-349250" algn="l" rtl="0">
              <a:lnSpc>
                <a:spcPct val="115000"/>
              </a:lnSpc>
              <a:spcBef>
                <a:spcPts val="2100"/>
              </a:spcBef>
              <a:spcAft>
                <a:spcPts val="0"/>
              </a:spcAft>
              <a:buClr>
                <a:schemeClr val="dk1"/>
              </a:buClr>
              <a:buSzPts val="1900"/>
              <a:buFont typeface="DM Sans"/>
              <a:buChar char="■"/>
              <a:defRPr sz="1900" b="0" i="0" u="none" strike="noStrike" cap="none">
                <a:solidFill>
                  <a:schemeClr val="dk1"/>
                </a:solidFill>
                <a:latin typeface="DM Sans"/>
                <a:ea typeface="DM Sans"/>
                <a:cs typeface="DM Sans"/>
                <a:sym typeface="DM Sans"/>
              </a:defRPr>
            </a:lvl3pPr>
            <a:lvl4pPr marL="1828800" marR="0" lvl="3" indent="-349250" algn="l" rtl="0">
              <a:lnSpc>
                <a:spcPct val="115000"/>
              </a:lnSpc>
              <a:spcBef>
                <a:spcPts val="2100"/>
              </a:spcBef>
              <a:spcAft>
                <a:spcPts val="0"/>
              </a:spcAft>
              <a:buClr>
                <a:schemeClr val="dk1"/>
              </a:buClr>
              <a:buSzPts val="1900"/>
              <a:buFont typeface="DM Sans"/>
              <a:buChar char="●"/>
              <a:defRPr sz="1900" b="0" i="0" u="none" strike="noStrike" cap="none">
                <a:solidFill>
                  <a:schemeClr val="dk1"/>
                </a:solidFill>
                <a:latin typeface="DM Sans"/>
                <a:ea typeface="DM Sans"/>
                <a:cs typeface="DM Sans"/>
                <a:sym typeface="DM Sans"/>
              </a:defRPr>
            </a:lvl4pPr>
            <a:lvl5pPr marL="2286000" marR="0" lvl="4" indent="-349250" algn="l" rtl="0">
              <a:lnSpc>
                <a:spcPct val="115000"/>
              </a:lnSpc>
              <a:spcBef>
                <a:spcPts val="2100"/>
              </a:spcBef>
              <a:spcAft>
                <a:spcPts val="0"/>
              </a:spcAft>
              <a:buClr>
                <a:schemeClr val="dk1"/>
              </a:buClr>
              <a:buSzPts val="1900"/>
              <a:buFont typeface="DM Sans"/>
              <a:buChar char="○"/>
              <a:defRPr sz="1900" b="0" i="0" u="none" strike="noStrike" cap="none">
                <a:solidFill>
                  <a:schemeClr val="dk1"/>
                </a:solidFill>
                <a:latin typeface="DM Sans"/>
                <a:ea typeface="DM Sans"/>
                <a:cs typeface="DM Sans"/>
                <a:sym typeface="DM Sans"/>
              </a:defRPr>
            </a:lvl5pPr>
            <a:lvl6pPr marL="2743200" marR="0" lvl="5" indent="-349250" algn="l" rtl="0">
              <a:lnSpc>
                <a:spcPct val="115000"/>
              </a:lnSpc>
              <a:spcBef>
                <a:spcPts val="2100"/>
              </a:spcBef>
              <a:spcAft>
                <a:spcPts val="0"/>
              </a:spcAft>
              <a:buClr>
                <a:schemeClr val="dk1"/>
              </a:buClr>
              <a:buSzPts val="1900"/>
              <a:buFont typeface="DM Sans"/>
              <a:buChar char="■"/>
              <a:defRPr sz="1900" b="0" i="0" u="none" strike="noStrike" cap="none">
                <a:solidFill>
                  <a:schemeClr val="dk1"/>
                </a:solidFill>
                <a:latin typeface="DM Sans"/>
                <a:ea typeface="DM Sans"/>
                <a:cs typeface="DM Sans"/>
                <a:sym typeface="DM Sans"/>
              </a:defRPr>
            </a:lvl6pPr>
            <a:lvl7pPr marL="3200400" marR="0" lvl="6" indent="-349250" algn="l" rtl="0">
              <a:lnSpc>
                <a:spcPct val="115000"/>
              </a:lnSpc>
              <a:spcBef>
                <a:spcPts val="2100"/>
              </a:spcBef>
              <a:spcAft>
                <a:spcPts val="0"/>
              </a:spcAft>
              <a:buClr>
                <a:schemeClr val="dk1"/>
              </a:buClr>
              <a:buSzPts val="1900"/>
              <a:buFont typeface="DM Sans"/>
              <a:buChar char="●"/>
              <a:defRPr sz="1900" b="0" i="0" u="none" strike="noStrike" cap="none">
                <a:solidFill>
                  <a:schemeClr val="dk1"/>
                </a:solidFill>
                <a:latin typeface="DM Sans"/>
                <a:ea typeface="DM Sans"/>
                <a:cs typeface="DM Sans"/>
                <a:sym typeface="DM Sans"/>
              </a:defRPr>
            </a:lvl7pPr>
            <a:lvl8pPr marL="3657600" marR="0" lvl="7" indent="-349250" algn="l" rtl="0">
              <a:lnSpc>
                <a:spcPct val="115000"/>
              </a:lnSpc>
              <a:spcBef>
                <a:spcPts val="2100"/>
              </a:spcBef>
              <a:spcAft>
                <a:spcPts val="0"/>
              </a:spcAft>
              <a:buClr>
                <a:schemeClr val="dk1"/>
              </a:buClr>
              <a:buSzPts val="1900"/>
              <a:buFont typeface="DM Sans"/>
              <a:buChar char="○"/>
              <a:defRPr sz="1900" b="0" i="0" u="none" strike="noStrike" cap="none">
                <a:solidFill>
                  <a:schemeClr val="dk1"/>
                </a:solidFill>
                <a:latin typeface="DM Sans"/>
                <a:ea typeface="DM Sans"/>
                <a:cs typeface="DM Sans"/>
                <a:sym typeface="DM Sans"/>
              </a:defRPr>
            </a:lvl8pPr>
            <a:lvl9pPr marL="4114800" marR="0" lvl="8" indent="-349250" algn="l" rtl="0">
              <a:lnSpc>
                <a:spcPct val="115000"/>
              </a:lnSpc>
              <a:spcBef>
                <a:spcPts val="2100"/>
              </a:spcBef>
              <a:spcAft>
                <a:spcPts val="2100"/>
              </a:spcAft>
              <a:buClr>
                <a:schemeClr val="dk1"/>
              </a:buClr>
              <a:buSzPts val="1900"/>
              <a:buFont typeface="DM Sans"/>
              <a:buChar char="■"/>
              <a:defRPr sz="1900" b="0" i="0" u="none" strike="noStrike" cap="none">
                <a:solidFill>
                  <a:schemeClr val="dk1"/>
                </a:solidFill>
                <a:latin typeface="DM Sans"/>
                <a:ea typeface="DM Sans"/>
                <a:cs typeface="DM Sans"/>
                <a:sym typeface="DM Sans"/>
              </a:defRPr>
            </a:lvl9pPr>
          </a:lstStyle>
          <a:p>
            <a:pPr>
              <a:buFont typeface="Courier New" panose="02070309020205020404" pitchFamily="49" charset="0"/>
              <a:buChar char="o"/>
            </a:pPr>
            <a:r>
              <a:rPr lang="vi-VN" sz="2000" dirty="0">
                <a:solidFill>
                  <a:srgbClr val="000000"/>
                </a:solidFill>
                <a:latin typeface="Candara" panose="020E0502030303020204" pitchFamily="34" charset="0"/>
                <a:ea typeface="Arial"/>
                <a:cs typeface="Arial"/>
                <a:sym typeface="Arial"/>
              </a:rPr>
              <a:t>Nghiên cứu "Automated Classification of Red Blood Cells Using Machine Learning Techniques" (2021)</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8222" y="2068340"/>
            <a:ext cx="5210711" cy="3466846"/>
          </a:xfrm>
          <a:prstGeom prst="rect">
            <a:avLst/>
          </a:prstGeom>
        </p:spPr>
      </p:pic>
    </p:spTree>
    <p:extLst>
      <p:ext uri="{BB962C8B-B14F-4D97-AF65-F5344CB8AC3E}">
        <p14:creationId xmlns:p14="http://schemas.microsoft.com/office/powerpoint/2010/main" val="371179881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055"/>
                                        </p:tgtEl>
                                        <p:attrNameLst>
                                          <p:attrName>style.visibility</p:attrName>
                                        </p:attrNameLst>
                                      </p:cBhvr>
                                      <p:to>
                                        <p:strVal val="visible"/>
                                      </p:to>
                                    </p:set>
                                    <p:animEffect transition="in" filter="randombar(horizontal)">
                                      <p:cBhvr>
                                        <p:cTn id="7" dur="500"/>
                                        <p:tgtEl>
                                          <p:spTgt spid="1055"/>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anim calcmode="lin" valueType="num">
                                      <p:cBhvr>
                                        <p:cTn id="13" dur="500" fill="hold"/>
                                        <p:tgtEl>
                                          <p:spTgt spid="4"/>
                                        </p:tgtEl>
                                        <p:attrNameLst>
                                          <p:attrName>ppt_x</p:attrName>
                                        </p:attrNameLst>
                                      </p:cBhvr>
                                      <p:tavLst>
                                        <p:tav tm="0">
                                          <p:val>
                                            <p:strVal val="#ppt_x"/>
                                          </p:val>
                                        </p:tav>
                                        <p:tav tm="100000">
                                          <p:val>
                                            <p:strVal val="#ppt_x"/>
                                          </p:val>
                                        </p:tav>
                                      </p:tavLst>
                                    </p:anim>
                                    <p:anim calcmode="lin" valueType="num">
                                      <p:cBhvr>
                                        <p:cTn id="14" dur="500" fill="hold"/>
                                        <p:tgtEl>
                                          <p:spTgt spid="4"/>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054">
                                            <p:txEl>
                                              <p:pRg st="0" end="0"/>
                                            </p:txEl>
                                          </p:spTgt>
                                        </p:tgtEl>
                                        <p:attrNameLst>
                                          <p:attrName>style.visibility</p:attrName>
                                        </p:attrNameLst>
                                      </p:cBhvr>
                                      <p:to>
                                        <p:strVal val="visible"/>
                                      </p:to>
                                    </p:set>
                                    <p:animEffect transition="in" filter="fade">
                                      <p:cBhvr>
                                        <p:cTn id="17" dur="500"/>
                                        <p:tgtEl>
                                          <p:spTgt spid="1054">
                                            <p:txEl>
                                              <p:pRg st="0" end="0"/>
                                            </p:txEl>
                                          </p:spTgt>
                                        </p:tgtEl>
                                      </p:cBhvr>
                                    </p:animEffect>
                                    <p:anim calcmode="lin" valueType="num">
                                      <p:cBhvr>
                                        <p:cTn id="18" dur="500" fill="hold"/>
                                        <p:tgtEl>
                                          <p:spTgt spid="1054">
                                            <p:txEl>
                                              <p:pRg st="0" end="0"/>
                                            </p:txEl>
                                          </p:spTgt>
                                        </p:tgtEl>
                                        <p:attrNameLst>
                                          <p:attrName>ppt_x</p:attrName>
                                        </p:attrNameLst>
                                      </p:cBhvr>
                                      <p:tavLst>
                                        <p:tav tm="0">
                                          <p:val>
                                            <p:strVal val="#ppt_x"/>
                                          </p:val>
                                        </p:tav>
                                        <p:tav tm="100000">
                                          <p:val>
                                            <p:strVal val="#ppt_x"/>
                                          </p:val>
                                        </p:tav>
                                      </p:tavLst>
                                    </p:anim>
                                    <p:anim calcmode="lin" valueType="num">
                                      <p:cBhvr>
                                        <p:cTn id="19" dur="500" fill="hold"/>
                                        <p:tgtEl>
                                          <p:spTgt spid="105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500"/>
                                        <p:tgtEl>
                                          <p:spTgt spid="5"/>
                                        </p:tgtEl>
                                      </p:cBhvr>
                                    </p:animEffect>
                                    <p:anim calcmode="lin" valueType="num">
                                      <p:cBhvr>
                                        <p:cTn id="25" dur="500" fill="hold"/>
                                        <p:tgtEl>
                                          <p:spTgt spid="5"/>
                                        </p:tgtEl>
                                        <p:attrNameLst>
                                          <p:attrName>ppt_x</p:attrName>
                                        </p:attrNameLst>
                                      </p:cBhvr>
                                      <p:tavLst>
                                        <p:tav tm="0">
                                          <p:val>
                                            <p:strVal val="#ppt_x"/>
                                          </p:val>
                                        </p:tav>
                                        <p:tav tm="100000">
                                          <p:val>
                                            <p:strVal val="#ppt_x"/>
                                          </p:val>
                                        </p:tav>
                                      </p:tavLst>
                                    </p:anim>
                                    <p:anim calcmode="lin" valueType="num">
                                      <p:cBhvr>
                                        <p:cTn id="26" dur="5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fade">
                                      <p:cBhvr>
                                        <p:cTn id="31" dur="500"/>
                                        <p:tgtEl>
                                          <p:spTgt spid="6"/>
                                        </p:tgtEl>
                                      </p:cBhvr>
                                    </p:animEffect>
                                    <p:anim calcmode="lin" valueType="num">
                                      <p:cBhvr>
                                        <p:cTn id="32" dur="500" fill="hold"/>
                                        <p:tgtEl>
                                          <p:spTgt spid="6"/>
                                        </p:tgtEl>
                                        <p:attrNameLst>
                                          <p:attrName>ppt_x</p:attrName>
                                        </p:attrNameLst>
                                      </p:cBhvr>
                                      <p:tavLst>
                                        <p:tav tm="0">
                                          <p:val>
                                            <p:strVal val="#ppt_x"/>
                                          </p:val>
                                        </p:tav>
                                        <p:tav tm="100000">
                                          <p:val>
                                            <p:strVal val="#ppt_x"/>
                                          </p:val>
                                        </p:tav>
                                      </p:tavLst>
                                    </p:anim>
                                    <p:anim calcmode="lin" valueType="num">
                                      <p:cBhvr>
                                        <p:cTn id="33" dur="5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grpId="0" nodeType="clickEffect">
                                  <p:stCondLst>
                                    <p:cond delay="0"/>
                                  </p:stCondLst>
                                  <p:childTnLst>
                                    <p:set>
                                      <p:cBhvr>
                                        <p:cTn id="37" dur="1" fill="hold">
                                          <p:stCondLst>
                                            <p:cond delay="0"/>
                                          </p:stCondLst>
                                        </p:cTn>
                                        <p:tgtEl>
                                          <p:spTgt spid="7"/>
                                        </p:tgtEl>
                                        <p:attrNameLst>
                                          <p:attrName>style.visibility</p:attrName>
                                        </p:attrNameLst>
                                      </p:cBhvr>
                                      <p:to>
                                        <p:strVal val="visible"/>
                                      </p:to>
                                    </p:set>
                                    <p:animEffect transition="in" filter="fade">
                                      <p:cBhvr>
                                        <p:cTn id="38" dur="500"/>
                                        <p:tgtEl>
                                          <p:spTgt spid="7"/>
                                        </p:tgtEl>
                                      </p:cBhvr>
                                    </p:animEffect>
                                    <p:anim calcmode="lin" valueType="num">
                                      <p:cBhvr>
                                        <p:cTn id="39" dur="500" fill="hold"/>
                                        <p:tgtEl>
                                          <p:spTgt spid="7"/>
                                        </p:tgtEl>
                                        <p:attrNameLst>
                                          <p:attrName>ppt_x</p:attrName>
                                        </p:attrNameLst>
                                      </p:cBhvr>
                                      <p:tavLst>
                                        <p:tav tm="0">
                                          <p:val>
                                            <p:strVal val="#ppt_x"/>
                                          </p:val>
                                        </p:tav>
                                        <p:tav tm="100000">
                                          <p:val>
                                            <p:strVal val="#ppt_x"/>
                                          </p:val>
                                        </p:tav>
                                      </p:tavLst>
                                    </p:anim>
                                    <p:anim calcmode="lin" valueType="num">
                                      <p:cBhvr>
                                        <p:cTn id="40"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4" grpId="0" build="p"/>
      <p:bldP spid="1055" grpId="0"/>
      <p:bldP spid="5" grpId="0"/>
      <p:bldP spid="6" grpId="0"/>
      <p:bldP spid="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86"/>
        <p:cNvGrpSpPr/>
        <p:nvPr/>
      </p:nvGrpSpPr>
      <p:grpSpPr>
        <a:xfrm>
          <a:off x="0" y="0"/>
          <a:ext cx="0" cy="0"/>
          <a:chOff x="0" y="0"/>
          <a:chExt cx="0" cy="0"/>
        </a:xfrm>
      </p:grpSpPr>
      <p:sp>
        <p:nvSpPr>
          <p:cNvPr id="1089" name="Google Shape;1089;p28"/>
          <p:cNvSpPr txBox="1">
            <a:spLocks noGrp="1"/>
          </p:cNvSpPr>
          <p:nvPr>
            <p:ph type="body" idx="1"/>
          </p:nvPr>
        </p:nvSpPr>
        <p:spPr>
          <a:xfrm>
            <a:off x="440350" y="5341800"/>
            <a:ext cx="11349300" cy="974400"/>
          </a:xfrm>
          <a:prstGeom prst="rect">
            <a:avLst/>
          </a:prstGeom>
        </p:spPr>
        <p:txBody>
          <a:bodyPr spcFirstLastPara="1" wrap="square" lIns="121900" tIns="121900" rIns="121900" bIns="121900" anchor="t" anchorCtr="0">
            <a:noAutofit/>
          </a:bodyPr>
          <a:lstStyle/>
          <a:p>
            <a:pPr marL="107950" indent="0">
              <a:buNone/>
            </a:pPr>
            <a:r>
              <a:rPr lang="en-US" dirty="0" err="1"/>
              <a:t>Nghiên</a:t>
            </a:r>
            <a:r>
              <a:rPr lang="en-US" dirty="0"/>
              <a:t> </a:t>
            </a:r>
            <a:r>
              <a:rPr lang="en-US" dirty="0" err="1"/>
              <a:t>cứu</a:t>
            </a:r>
            <a:r>
              <a:rPr lang="en-US" dirty="0"/>
              <a:t> "Automated Blood Cell Classification Using Deep Learning Techniques" (2018</a:t>
            </a:r>
            <a:r>
              <a:rPr lang="en-US" dirty="0" smtClean="0"/>
              <a:t>)</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0521" y="1052856"/>
            <a:ext cx="11028957" cy="3767556"/>
          </a:xfrm>
          <a:prstGeom prst="rect">
            <a:avLst/>
          </a:prstGeom>
        </p:spPr>
      </p:pic>
    </p:spTree>
  </p:cSld>
  <p:clrMapOvr>
    <a:masterClrMapping/>
  </p:clrMapOvr>
  <p:transition>
    <p:split orient="vert"/>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86"/>
        <p:cNvGrpSpPr/>
        <p:nvPr/>
      </p:nvGrpSpPr>
      <p:grpSpPr>
        <a:xfrm>
          <a:off x="0" y="0"/>
          <a:ext cx="0" cy="0"/>
          <a:chOff x="0" y="0"/>
          <a:chExt cx="0" cy="0"/>
        </a:xfrm>
      </p:grpSpPr>
      <p:sp>
        <p:nvSpPr>
          <p:cNvPr id="1089" name="Google Shape;1089;p28"/>
          <p:cNvSpPr txBox="1">
            <a:spLocks noGrp="1"/>
          </p:cNvSpPr>
          <p:nvPr>
            <p:ph type="body" idx="1"/>
          </p:nvPr>
        </p:nvSpPr>
        <p:spPr>
          <a:xfrm>
            <a:off x="440350" y="5341800"/>
            <a:ext cx="11349300" cy="974400"/>
          </a:xfrm>
          <a:prstGeom prst="rect">
            <a:avLst/>
          </a:prstGeom>
        </p:spPr>
        <p:txBody>
          <a:bodyPr spcFirstLastPara="1" wrap="square" lIns="121900" tIns="121900" rIns="121900" bIns="121900" anchor="t" anchorCtr="0">
            <a:noAutofit/>
          </a:bodyPr>
          <a:lstStyle/>
          <a:p>
            <a:pPr marL="107950" indent="0">
              <a:buNone/>
            </a:pPr>
            <a:r>
              <a:rPr lang="vi-VN" sz="2000" dirty="0">
                <a:solidFill>
                  <a:srgbClr val="000000"/>
                </a:solidFill>
                <a:latin typeface="Arial"/>
                <a:ea typeface="Arial"/>
                <a:cs typeface="Arial"/>
                <a:sym typeface="Arial"/>
              </a:rPr>
              <a:t>Nghiên cứu "Blood Cell Classification Using Convolutional Neural Networks" (2019</a:t>
            </a:r>
            <a:r>
              <a:rPr lang="vi-VN" sz="2000" dirty="0" smtClean="0">
                <a:solidFill>
                  <a:srgbClr val="000000"/>
                </a:solidFill>
                <a:latin typeface="Arial"/>
                <a:ea typeface="Arial"/>
                <a:cs typeface="Arial"/>
                <a:sym typeface="Arial"/>
              </a:rPr>
              <a:t>)</a:t>
            </a:r>
            <a:endParaRPr lang="vi-VN" sz="2000" dirty="0">
              <a:solidFill>
                <a:srgbClr val="000000"/>
              </a:solidFill>
              <a:latin typeface="Arial"/>
              <a:ea typeface="Arial"/>
              <a:cs typeface="Arial"/>
              <a:sym typeface="Aria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9370" y="1598110"/>
            <a:ext cx="10680860" cy="3143223"/>
          </a:xfrm>
          <a:prstGeom prst="rect">
            <a:avLst/>
          </a:prstGeom>
        </p:spPr>
      </p:pic>
    </p:spTree>
    <p:extLst>
      <p:ext uri="{BB962C8B-B14F-4D97-AF65-F5344CB8AC3E}">
        <p14:creationId xmlns:p14="http://schemas.microsoft.com/office/powerpoint/2010/main" val="1575445956"/>
      </p:ext>
    </p:extLst>
  </p:cSld>
  <p:clrMapOvr>
    <a:masterClrMapping/>
  </p:clrMapOvr>
  <p:transition spd="slow">
    <p:push dir="u"/>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86"/>
        <p:cNvGrpSpPr/>
        <p:nvPr/>
      </p:nvGrpSpPr>
      <p:grpSpPr>
        <a:xfrm>
          <a:off x="0" y="0"/>
          <a:ext cx="0" cy="0"/>
          <a:chOff x="0" y="0"/>
          <a:chExt cx="0" cy="0"/>
        </a:xfrm>
      </p:grpSpPr>
      <p:sp>
        <p:nvSpPr>
          <p:cNvPr id="1089" name="Google Shape;1089;p28"/>
          <p:cNvSpPr txBox="1">
            <a:spLocks noGrp="1"/>
          </p:cNvSpPr>
          <p:nvPr>
            <p:ph type="body" idx="1"/>
          </p:nvPr>
        </p:nvSpPr>
        <p:spPr>
          <a:xfrm>
            <a:off x="440350" y="5341800"/>
            <a:ext cx="11349300" cy="974400"/>
          </a:xfrm>
          <a:prstGeom prst="rect">
            <a:avLst/>
          </a:prstGeom>
        </p:spPr>
        <p:txBody>
          <a:bodyPr spcFirstLastPara="1" wrap="square" lIns="121900" tIns="121900" rIns="121900" bIns="121900" anchor="t" anchorCtr="0">
            <a:noAutofit/>
          </a:bodyPr>
          <a:lstStyle/>
          <a:p>
            <a:pPr marL="107950" indent="0">
              <a:buNone/>
            </a:pPr>
            <a:r>
              <a:rPr lang="vi-VN" sz="2000" dirty="0">
                <a:solidFill>
                  <a:srgbClr val="000000"/>
                </a:solidFill>
                <a:latin typeface="Arial"/>
                <a:ea typeface="Arial"/>
                <a:cs typeface="Arial"/>
                <a:sym typeface="Arial"/>
              </a:rPr>
              <a:t>Nghiên cứu "Deep Learning-Based Classification of White Blood Cells in Microscopic Images" (2020</a:t>
            </a:r>
            <a:r>
              <a:rPr lang="vi-VN" sz="2000" dirty="0" smtClean="0">
                <a:solidFill>
                  <a:srgbClr val="000000"/>
                </a:solidFill>
                <a:latin typeface="Arial"/>
                <a:ea typeface="Arial"/>
                <a:cs typeface="Arial"/>
                <a:sym typeface="Arial"/>
              </a:rPr>
              <a:t>)</a:t>
            </a:r>
            <a:endParaRPr lang="vi-VN" sz="2000" dirty="0">
              <a:solidFill>
                <a:srgbClr val="000000"/>
              </a:solidFill>
              <a:latin typeface="Arial"/>
              <a:ea typeface="Arial"/>
              <a:cs typeface="Arial"/>
              <a:sym typeface="Arial"/>
            </a:endParaRP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b="2265"/>
          <a:stretch/>
        </p:blipFill>
        <p:spPr>
          <a:xfrm>
            <a:off x="2699254" y="196442"/>
            <a:ext cx="6831492" cy="5145358"/>
          </a:xfrm>
          <a:prstGeom prst="rect">
            <a:avLst/>
          </a:prstGeom>
        </p:spPr>
      </p:pic>
    </p:spTree>
    <p:extLst>
      <p:ext uri="{BB962C8B-B14F-4D97-AF65-F5344CB8AC3E}">
        <p14:creationId xmlns:p14="http://schemas.microsoft.com/office/powerpoint/2010/main" val="3276563954"/>
      </p:ext>
    </p:extLst>
  </p:cSld>
  <p:clrMapOvr>
    <a:masterClrMapping/>
  </p:clrMapOvr>
  <p:transition spd="med">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89">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2"/>
                                        </p:tgtEl>
                                        <p:attrNameLst>
                                          <p:attrName>style.visibility</p:attrName>
                                        </p:attrNameLst>
                                      </p:cBhvr>
                                      <p:to>
                                        <p:strVal val="hidden"/>
                                      </p:to>
                                    </p:set>
                                  </p:childTnLst>
                                </p:cTn>
                              </p:par>
                              <p:par>
                                <p:cTn id="13" presetID="1" presetClass="exit" presetSubtype="0" fill="hold" grpId="1" nodeType="withEffect">
                                  <p:stCondLst>
                                    <p:cond delay="0"/>
                                  </p:stCondLst>
                                  <p:childTnLst>
                                    <p:set>
                                      <p:cBhvr>
                                        <p:cTn id="14" dur="1" fill="hold">
                                          <p:stCondLst>
                                            <p:cond delay="0"/>
                                          </p:stCondLst>
                                        </p:cTn>
                                        <p:tgtEl>
                                          <p:spTgt spid="1089">
                                            <p:txEl>
                                              <p:pRg st="0" end="0"/>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9" grpId="0" build="p"/>
      <p:bldP spid="1089" grpI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86"/>
        <p:cNvGrpSpPr/>
        <p:nvPr/>
      </p:nvGrpSpPr>
      <p:grpSpPr>
        <a:xfrm>
          <a:off x="0" y="0"/>
          <a:ext cx="0" cy="0"/>
          <a:chOff x="0" y="0"/>
          <a:chExt cx="0" cy="0"/>
        </a:xfrm>
      </p:grpSpPr>
      <p:sp>
        <p:nvSpPr>
          <p:cNvPr id="1089" name="Google Shape;1089;p28"/>
          <p:cNvSpPr txBox="1">
            <a:spLocks noGrp="1"/>
          </p:cNvSpPr>
          <p:nvPr>
            <p:ph type="body" idx="1"/>
          </p:nvPr>
        </p:nvSpPr>
        <p:spPr>
          <a:xfrm>
            <a:off x="440350" y="5341800"/>
            <a:ext cx="11349300" cy="974400"/>
          </a:xfrm>
          <a:prstGeom prst="rect">
            <a:avLst/>
          </a:prstGeom>
        </p:spPr>
        <p:txBody>
          <a:bodyPr spcFirstLastPara="1" wrap="square" lIns="121900" tIns="121900" rIns="121900" bIns="121900" anchor="t" anchorCtr="0">
            <a:noAutofit/>
          </a:bodyPr>
          <a:lstStyle/>
          <a:p>
            <a:pPr marL="107950" indent="0">
              <a:buNone/>
            </a:pPr>
            <a:r>
              <a:rPr lang="vi-VN" sz="2000" dirty="0">
                <a:solidFill>
                  <a:srgbClr val="000000"/>
                </a:solidFill>
                <a:latin typeface="Arial"/>
                <a:ea typeface="Arial"/>
                <a:cs typeface="Arial"/>
                <a:sym typeface="Arial"/>
              </a:rPr>
              <a:t>Nghiên cứu "Automated Classification of Red Blood Cells Using Machine Learning Techniques" (2021</a:t>
            </a:r>
            <a:r>
              <a:rPr lang="vi-VN" sz="2000" dirty="0" smtClean="0">
                <a:solidFill>
                  <a:srgbClr val="000000"/>
                </a:solidFill>
                <a:latin typeface="Arial"/>
                <a:ea typeface="Arial"/>
                <a:cs typeface="Arial"/>
                <a:sym typeface="Arial"/>
              </a:rPr>
              <a:t>)</a:t>
            </a:r>
            <a:endParaRPr lang="vi-VN" sz="2000" dirty="0">
              <a:solidFill>
                <a:srgbClr val="000000"/>
              </a:solidFill>
              <a:latin typeface="Arial"/>
              <a:ea typeface="Arial"/>
              <a:cs typeface="Arial"/>
              <a:sym typeface="Arial"/>
            </a:endParaRPr>
          </a:p>
        </p:txBody>
      </p:sp>
      <p:pic>
        <p:nvPicPr>
          <p:cNvPr id="2050" name="Picture 2" desc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40903" y="299206"/>
            <a:ext cx="6826614" cy="50425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5604403"/>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89">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2050"/>
                                        </p:tgtEl>
                                        <p:attrNameLst>
                                          <p:attrName>style.visibility</p:attrName>
                                        </p:attrNameLst>
                                      </p:cBhvr>
                                      <p:to>
                                        <p:strVal val="hidden"/>
                                      </p:to>
                                    </p:set>
                                  </p:childTnLst>
                                </p:cTn>
                              </p:par>
                              <p:par>
                                <p:cTn id="13" presetID="1" presetClass="exit" presetSubtype="0" fill="hold" grpId="1" nodeType="withEffect">
                                  <p:stCondLst>
                                    <p:cond delay="0"/>
                                  </p:stCondLst>
                                  <p:childTnLst>
                                    <p:set>
                                      <p:cBhvr>
                                        <p:cTn id="14" dur="1" fill="hold">
                                          <p:stCondLst>
                                            <p:cond delay="0"/>
                                          </p:stCondLst>
                                        </p:cTn>
                                        <p:tgtEl>
                                          <p:spTgt spid="1089">
                                            <p:txEl>
                                              <p:pRg st="0" end="0"/>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9" grpId="0" build="p"/>
      <p:bldP spid="1089" grpI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53"/>
        <p:cNvGrpSpPr/>
        <p:nvPr/>
      </p:nvGrpSpPr>
      <p:grpSpPr>
        <a:xfrm>
          <a:off x="0" y="0"/>
          <a:ext cx="0" cy="0"/>
          <a:chOff x="0" y="0"/>
          <a:chExt cx="0" cy="0"/>
        </a:xfrm>
      </p:grpSpPr>
      <p:sp>
        <p:nvSpPr>
          <p:cNvPr id="1055" name="Google Shape;1055;p24"/>
          <p:cNvSpPr txBox="1">
            <a:spLocks noGrp="1"/>
          </p:cNvSpPr>
          <p:nvPr>
            <p:ph type="title"/>
          </p:nvPr>
        </p:nvSpPr>
        <p:spPr>
          <a:xfrm>
            <a:off x="2436255" y="331091"/>
            <a:ext cx="8826105" cy="105575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US" dirty="0" smtClean="0">
                <a:latin typeface="Candara" panose="020E0502030303020204" pitchFamily="34" charset="0"/>
              </a:rPr>
              <a:t>PHƯƠNG PHÁP ĐỀ XUẤT</a:t>
            </a:r>
            <a:endParaRPr dirty="0">
              <a:latin typeface="Candara" panose="020E0502030303020204" pitchFamily="34" charset="0"/>
            </a:endParaRPr>
          </a:p>
        </p:txBody>
      </p:sp>
      <p:sp>
        <p:nvSpPr>
          <p:cNvPr id="1056" name="Google Shape;1056;p24"/>
          <p:cNvSpPr/>
          <p:nvPr/>
        </p:nvSpPr>
        <p:spPr>
          <a:xfrm>
            <a:off x="770307" y="729214"/>
            <a:ext cx="1134694" cy="872095"/>
          </a:xfrm>
          <a:prstGeom prst="rect">
            <a:avLst/>
          </a:prstGeom>
        </p:spPr>
        <p:txBody>
          <a:bodyPr>
            <a:prstTxWarp prst="textPlain">
              <a:avLst/>
            </a:prstTxWarp>
          </a:bodyPr>
          <a:lstStyle/>
          <a:p>
            <a:pPr lvl="0" algn="ctr"/>
            <a:r>
              <a:rPr b="1" i="0" dirty="0" smtClean="0">
                <a:ln w="38100" cap="flat" cmpd="sng">
                  <a:solidFill>
                    <a:srgbClr val="000000"/>
                  </a:solidFill>
                  <a:prstDash val="solid"/>
                  <a:round/>
                  <a:headEnd type="none" w="sm" len="sm"/>
                  <a:tailEnd type="none" w="sm" len="sm"/>
                </a:ln>
                <a:noFill/>
                <a:latin typeface="DM Sans"/>
              </a:rPr>
              <a:t>0</a:t>
            </a:r>
            <a:r>
              <a:rPr lang="en-US" b="1" dirty="0">
                <a:ln w="38100" cap="flat" cmpd="sng">
                  <a:solidFill>
                    <a:srgbClr val="000000"/>
                  </a:solidFill>
                  <a:prstDash val="solid"/>
                  <a:round/>
                  <a:headEnd type="none" w="sm" len="sm"/>
                  <a:tailEnd type="none" w="sm" len="sm"/>
                </a:ln>
                <a:noFill/>
                <a:latin typeface="DM Sans"/>
              </a:rPr>
              <a:t>3</a:t>
            </a:r>
            <a:endParaRPr b="1" i="0" dirty="0">
              <a:ln w="38100" cap="flat" cmpd="sng">
                <a:solidFill>
                  <a:srgbClr val="000000"/>
                </a:solidFill>
                <a:prstDash val="solid"/>
                <a:round/>
                <a:headEnd type="none" w="sm" len="sm"/>
                <a:tailEnd type="none" w="sm" len="sm"/>
              </a:ln>
              <a:noFill/>
              <a:latin typeface="DM Sans"/>
            </a:endParaRPr>
          </a:p>
        </p:txBody>
      </p:sp>
      <p:sp>
        <p:nvSpPr>
          <p:cNvPr id="4" name="Can 1"/>
          <p:cNvSpPr>
            <a:spLocks noChangeArrowheads="1"/>
          </p:cNvSpPr>
          <p:nvPr/>
        </p:nvSpPr>
        <p:spPr bwMode="auto">
          <a:xfrm>
            <a:off x="214759" y="3272666"/>
            <a:ext cx="1364711" cy="1364711"/>
          </a:xfrm>
          <a:prstGeom prst="can">
            <a:avLst>
              <a:gd name="adj" fmla="val 25000"/>
            </a:avLst>
          </a:prstGeom>
          <a:ln>
            <a:headEnd/>
            <a:tailEn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dirty="0" err="1" smtClean="0">
                <a:ln>
                  <a:noFill/>
                </a:ln>
                <a:solidFill>
                  <a:schemeClr val="tx1"/>
                </a:solidFill>
                <a:effectLst/>
                <a:latin typeface="Candara" panose="020E0502030303020204" pitchFamily="34" charset="0"/>
                <a:ea typeface="Calibri" panose="020F0502020204030204" pitchFamily="34" charset="0"/>
                <a:cs typeface="Times New Roman" panose="02020603050405020304" pitchFamily="18" charset="0"/>
              </a:rPr>
              <a:t>Tập</a:t>
            </a:r>
            <a:r>
              <a:rPr kumimoji="0" lang="en-US" altLang="en-US" sz="1500" b="0" i="0" u="none" strike="noStrike" cap="none" normalizeH="0" baseline="0" dirty="0" smtClean="0">
                <a:ln>
                  <a:noFill/>
                </a:ln>
                <a:solidFill>
                  <a:schemeClr val="tx1"/>
                </a:solidFill>
                <a:effectLst/>
                <a:latin typeface="Candara" panose="020E0502030303020204" pitchFamily="34" charset="0"/>
                <a:ea typeface="Calibri" panose="020F0502020204030204" pitchFamily="34" charset="0"/>
                <a:cs typeface="Times New Roman" panose="02020603050405020304" pitchFamily="18" charset="0"/>
              </a:rPr>
              <a:t> </a:t>
            </a:r>
            <a:r>
              <a:rPr kumimoji="0" lang="en-US" altLang="en-US" sz="1500" b="0" i="0" u="none" strike="noStrike" cap="none" normalizeH="0" baseline="0" dirty="0" err="1" smtClean="0">
                <a:ln>
                  <a:noFill/>
                </a:ln>
                <a:solidFill>
                  <a:schemeClr val="tx1"/>
                </a:solidFill>
                <a:effectLst/>
                <a:latin typeface="Candara" panose="020E0502030303020204" pitchFamily="34" charset="0"/>
                <a:ea typeface="Calibri" panose="020F0502020204030204" pitchFamily="34" charset="0"/>
                <a:cs typeface="Times New Roman" panose="02020603050405020304" pitchFamily="18" charset="0"/>
              </a:rPr>
              <a:t>dữ</a:t>
            </a:r>
            <a:r>
              <a:rPr kumimoji="0" lang="en-US" altLang="en-US" sz="1500" b="0" i="0" u="none" strike="noStrike" cap="none" normalizeH="0" baseline="0" dirty="0" smtClean="0">
                <a:ln>
                  <a:noFill/>
                </a:ln>
                <a:solidFill>
                  <a:schemeClr val="tx1"/>
                </a:solidFill>
                <a:effectLst/>
                <a:latin typeface="Candara" panose="020E0502030303020204" pitchFamily="34" charset="0"/>
                <a:ea typeface="Calibri" panose="020F0502020204030204" pitchFamily="34" charset="0"/>
                <a:cs typeface="Times New Roman" panose="02020603050405020304" pitchFamily="18" charset="0"/>
              </a:rPr>
              <a:t> </a:t>
            </a:r>
            <a:r>
              <a:rPr kumimoji="0" lang="en-US" altLang="en-US" sz="1500" b="0" i="0" u="none" strike="noStrike" cap="none" normalizeH="0" baseline="0" dirty="0" err="1" smtClean="0">
                <a:ln>
                  <a:noFill/>
                </a:ln>
                <a:solidFill>
                  <a:schemeClr val="tx1"/>
                </a:solidFill>
                <a:effectLst/>
                <a:latin typeface="Candara" panose="020E0502030303020204" pitchFamily="34" charset="0"/>
                <a:ea typeface="Calibri" panose="020F0502020204030204" pitchFamily="34" charset="0"/>
                <a:cs typeface="Times New Roman" panose="02020603050405020304" pitchFamily="18" charset="0"/>
              </a:rPr>
              <a:t>liệu</a:t>
            </a:r>
            <a:r>
              <a:rPr kumimoji="0" lang="en-US" altLang="en-US" sz="1500" b="0" i="0" u="none" strike="noStrike" cap="none" normalizeH="0" baseline="0" dirty="0" smtClean="0">
                <a:ln>
                  <a:noFill/>
                </a:ln>
                <a:solidFill>
                  <a:schemeClr val="tx1"/>
                </a:solidFill>
                <a:effectLst/>
                <a:latin typeface="Candara" panose="020E0502030303020204" pitchFamily="34" charset="0"/>
                <a:ea typeface="Calibri" panose="020F0502020204030204" pitchFamily="34" charset="0"/>
                <a:cs typeface="Times New Roman" panose="02020603050405020304" pitchFamily="18" charset="0"/>
              </a:rPr>
              <a:t> Blood Cells Image</a:t>
            </a:r>
            <a:endParaRPr kumimoji="0" lang="en-US" altLang="en-US" sz="1500" b="0" i="0" u="none" strike="noStrike" cap="none" normalizeH="0" baseline="0" dirty="0" smtClean="0">
              <a:ln>
                <a:noFill/>
              </a:ln>
              <a:solidFill>
                <a:schemeClr val="tx1"/>
              </a:solidFill>
              <a:effectLst/>
              <a:latin typeface="Candara" panose="020E0502030303020204" pitchFamily="34" charset="0"/>
            </a:endParaRPr>
          </a:p>
        </p:txBody>
      </p:sp>
      <p:sp>
        <p:nvSpPr>
          <p:cNvPr id="5" name="Rectangle 6"/>
          <p:cNvSpPr>
            <a:spLocks noChangeArrowheads="1"/>
          </p:cNvSpPr>
          <p:nvPr/>
        </p:nvSpPr>
        <p:spPr bwMode="auto">
          <a:xfrm>
            <a:off x="5048878" y="3419794"/>
            <a:ext cx="1136018" cy="794819"/>
          </a:xfrm>
          <a:prstGeom prst="rect">
            <a:avLst/>
          </a:prstGeom>
          <a:ln>
            <a:headEnd/>
            <a:tailEn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dirty="0" err="1" smtClean="0">
                <a:ln>
                  <a:noFill/>
                </a:ln>
                <a:solidFill>
                  <a:schemeClr val="tx1"/>
                </a:solidFill>
                <a:effectLst/>
                <a:latin typeface="Candara" panose="020E0502030303020204" pitchFamily="34" charset="0"/>
                <a:ea typeface="Calibri" panose="020F0502020204030204" pitchFamily="34" charset="0"/>
                <a:cs typeface="Times New Roman" panose="02020603050405020304" pitchFamily="18" charset="0"/>
              </a:rPr>
              <a:t>Tiền</a:t>
            </a:r>
            <a:r>
              <a:rPr kumimoji="0" lang="en-US" altLang="en-US" sz="1500" b="0" i="0" u="none" strike="noStrike" cap="none" normalizeH="0" baseline="0" dirty="0" smtClean="0">
                <a:ln>
                  <a:noFill/>
                </a:ln>
                <a:solidFill>
                  <a:schemeClr val="tx1"/>
                </a:solidFill>
                <a:effectLst/>
                <a:latin typeface="Candara" panose="020E0502030303020204" pitchFamily="34" charset="0"/>
                <a:ea typeface="Calibri" panose="020F0502020204030204" pitchFamily="34" charset="0"/>
                <a:cs typeface="Times New Roman" panose="02020603050405020304" pitchFamily="18" charset="0"/>
              </a:rPr>
              <a:t> </a:t>
            </a:r>
            <a:r>
              <a:rPr kumimoji="0" lang="en-US" altLang="en-US" sz="1500" b="0" i="0" u="none" strike="noStrike" cap="none" normalizeH="0" baseline="0" dirty="0" err="1" smtClean="0">
                <a:ln>
                  <a:noFill/>
                </a:ln>
                <a:solidFill>
                  <a:schemeClr val="tx1"/>
                </a:solidFill>
                <a:effectLst/>
                <a:latin typeface="Candara" panose="020E0502030303020204" pitchFamily="34" charset="0"/>
                <a:ea typeface="Calibri" panose="020F0502020204030204" pitchFamily="34" charset="0"/>
                <a:cs typeface="Times New Roman" panose="02020603050405020304" pitchFamily="18" charset="0"/>
              </a:rPr>
              <a:t>xử</a:t>
            </a:r>
            <a:r>
              <a:rPr kumimoji="0" lang="en-US" altLang="en-US" sz="1500" b="0" i="0" u="none" strike="noStrike" cap="none" normalizeH="0" baseline="0" dirty="0" smtClean="0">
                <a:ln>
                  <a:noFill/>
                </a:ln>
                <a:solidFill>
                  <a:schemeClr val="tx1"/>
                </a:solidFill>
                <a:effectLst/>
                <a:latin typeface="Candara" panose="020E0502030303020204" pitchFamily="34" charset="0"/>
                <a:ea typeface="Calibri" panose="020F0502020204030204" pitchFamily="34" charset="0"/>
                <a:cs typeface="Times New Roman" panose="02020603050405020304" pitchFamily="18" charset="0"/>
              </a:rPr>
              <a:t> </a:t>
            </a:r>
            <a:r>
              <a:rPr kumimoji="0" lang="en-US" altLang="en-US" sz="1500" b="0" i="0" u="none" strike="noStrike" cap="none" normalizeH="0" baseline="0" dirty="0" err="1" smtClean="0">
                <a:ln>
                  <a:noFill/>
                </a:ln>
                <a:solidFill>
                  <a:schemeClr val="tx1"/>
                </a:solidFill>
                <a:effectLst/>
                <a:latin typeface="Candara" panose="020E0502030303020204" pitchFamily="34" charset="0"/>
                <a:ea typeface="Calibri" panose="020F0502020204030204" pitchFamily="34" charset="0"/>
                <a:cs typeface="Times New Roman" panose="02020603050405020304" pitchFamily="18" charset="0"/>
              </a:rPr>
              <a:t>lý</a:t>
            </a:r>
            <a:r>
              <a:rPr kumimoji="0" lang="en-US" altLang="en-US" sz="1500" b="0" i="0" u="none" strike="noStrike" cap="none" normalizeH="0" baseline="0" dirty="0" smtClean="0">
                <a:ln>
                  <a:noFill/>
                </a:ln>
                <a:solidFill>
                  <a:schemeClr val="tx1"/>
                </a:solidFill>
                <a:effectLst/>
                <a:latin typeface="Candara" panose="020E0502030303020204" pitchFamily="34" charset="0"/>
                <a:ea typeface="Calibri" panose="020F0502020204030204" pitchFamily="34" charset="0"/>
                <a:cs typeface="Times New Roman" panose="02020603050405020304" pitchFamily="18" charset="0"/>
              </a:rPr>
              <a:t> </a:t>
            </a:r>
            <a:r>
              <a:rPr kumimoji="0" lang="en-US" altLang="en-US" sz="1500" b="0" i="0" u="none" strike="noStrike" cap="none" normalizeH="0" baseline="0" dirty="0" err="1" smtClean="0">
                <a:ln>
                  <a:noFill/>
                </a:ln>
                <a:solidFill>
                  <a:schemeClr val="tx1"/>
                </a:solidFill>
                <a:effectLst/>
                <a:latin typeface="Candara" panose="020E0502030303020204" pitchFamily="34" charset="0"/>
                <a:ea typeface="Calibri" panose="020F0502020204030204" pitchFamily="34" charset="0"/>
                <a:cs typeface="Times New Roman" panose="02020603050405020304" pitchFamily="18" charset="0"/>
              </a:rPr>
              <a:t>dữ</a:t>
            </a:r>
            <a:r>
              <a:rPr kumimoji="0" lang="en-US" altLang="en-US" sz="1500" b="0" i="0" u="none" strike="noStrike" cap="none" normalizeH="0" baseline="0" dirty="0" smtClean="0">
                <a:ln>
                  <a:noFill/>
                </a:ln>
                <a:solidFill>
                  <a:schemeClr val="tx1"/>
                </a:solidFill>
                <a:effectLst/>
                <a:latin typeface="Candara" panose="020E0502030303020204" pitchFamily="34" charset="0"/>
                <a:ea typeface="Calibri" panose="020F0502020204030204" pitchFamily="34" charset="0"/>
                <a:cs typeface="Times New Roman" panose="02020603050405020304" pitchFamily="18" charset="0"/>
              </a:rPr>
              <a:t> </a:t>
            </a:r>
            <a:r>
              <a:rPr kumimoji="0" lang="en-US" altLang="en-US" sz="1500" b="0" i="0" u="none" strike="noStrike" cap="none" normalizeH="0" baseline="0" dirty="0" err="1" smtClean="0">
                <a:ln>
                  <a:noFill/>
                </a:ln>
                <a:solidFill>
                  <a:schemeClr val="tx1"/>
                </a:solidFill>
                <a:effectLst/>
                <a:latin typeface="Candara" panose="020E0502030303020204" pitchFamily="34" charset="0"/>
                <a:ea typeface="Calibri" panose="020F0502020204030204" pitchFamily="34" charset="0"/>
                <a:cs typeface="Times New Roman" panose="02020603050405020304" pitchFamily="18" charset="0"/>
              </a:rPr>
              <a:t>liệu</a:t>
            </a:r>
            <a:endParaRPr kumimoji="0" lang="en-US" altLang="en-US" sz="1500" b="0" i="0" u="none" strike="noStrike" cap="none" normalizeH="0" baseline="0" dirty="0" smtClean="0">
              <a:ln>
                <a:noFill/>
              </a:ln>
              <a:solidFill>
                <a:schemeClr val="tx1"/>
              </a:solidFill>
              <a:effectLst/>
              <a:latin typeface="Candara" panose="020E0502030303020204" pitchFamily="34" charset="0"/>
            </a:endParaRPr>
          </a:p>
        </p:txBody>
      </p:sp>
      <p:sp>
        <p:nvSpPr>
          <p:cNvPr id="6" name="Can 8"/>
          <p:cNvSpPr>
            <a:spLocks noChangeArrowheads="1"/>
          </p:cNvSpPr>
          <p:nvPr/>
        </p:nvSpPr>
        <p:spPr bwMode="auto">
          <a:xfrm>
            <a:off x="10282773" y="1672473"/>
            <a:ext cx="1390776" cy="1398384"/>
          </a:xfrm>
          <a:prstGeom prst="can">
            <a:avLst>
              <a:gd name="adj" fmla="val 25000"/>
            </a:avLst>
          </a:prstGeom>
          <a:ln/>
        </p:spPr>
        <p:style>
          <a:lnRef idx="0">
            <a:schemeClr val="accent1"/>
          </a:lnRef>
          <a:fillRef idx="3">
            <a:schemeClr val="accent1"/>
          </a:fillRef>
          <a:effectRef idx="3">
            <a:schemeClr val="accent1"/>
          </a:effectRef>
          <a:fontRef idx="minor">
            <a:schemeClr val="lt1"/>
          </a:fontRef>
        </p:style>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err="1"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Mô</a:t>
            </a:r>
            <a:r>
              <a:rPr kumimoji="0" lang="en-US" altLang="en-US" sz="12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1200" b="0" i="0" u="none" strike="noStrike" cap="none" normalizeH="0" baseline="0" dirty="0" err="1"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h</a:t>
            </a:r>
            <a:r>
              <a:rPr kumimoji="0" lang="en-US" altLang="en-US" sz="1200" b="0" i="0" u="none" strike="noStrike" cap="none" normalizeH="0" baseline="0" dirty="0" err="1" smtClean="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ì</a:t>
            </a:r>
            <a:r>
              <a:rPr kumimoji="0" lang="en-US" altLang="en-US" sz="1200" b="0" i="0" u="none" strike="noStrike" cap="none" normalizeH="0" baseline="0" dirty="0" err="1"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nh</a:t>
            </a:r>
            <a:r>
              <a:rPr kumimoji="0" lang="en-US" altLang="en-US" sz="12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1200" b="0" i="0" u="none" strike="noStrike" cap="none" normalizeH="0" baseline="0" dirty="0" err="1"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sau</a:t>
            </a:r>
            <a:r>
              <a:rPr kumimoji="0" lang="en-US" altLang="en-US" sz="12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1200" b="0" i="0" u="none" strike="noStrike" cap="none" normalizeH="0" baseline="0" dirty="0" err="1"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khi</a:t>
            </a:r>
            <a:r>
              <a:rPr kumimoji="0" lang="en-US" altLang="en-US" sz="12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1200" b="0" i="0" u="none" strike="noStrike" cap="none" normalizeH="0" baseline="0" dirty="0" err="1"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huấn</a:t>
            </a:r>
            <a:r>
              <a:rPr kumimoji="0" lang="en-US" altLang="en-US" sz="12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1200" b="0" i="0" u="none" strike="noStrike" cap="none" normalizeH="0" baseline="0" dirty="0" err="1"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luyện</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7" name="Rectangle 9"/>
          <p:cNvSpPr>
            <a:spLocks noChangeArrowheads="1"/>
          </p:cNvSpPr>
          <p:nvPr/>
        </p:nvSpPr>
        <p:spPr bwMode="auto">
          <a:xfrm>
            <a:off x="8497586" y="5044396"/>
            <a:ext cx="1047947" cy="639763"/>
          </a:xfrm>
          <a:prstGeom prst="rect">
            <a:avLst/>
          </a:prstGeom>
          <a:ln>
            <a:headEnd/>
            <a:tailEn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dirty="0" err="1" smtClean="0">
                <a:ln>
                  <a:noFill/>
                </a:ln>
                <a:solidFill>
                  <a:schemeClr val="tx1"/>
                </a:solidFill>
                <a:effectLst/>
                <a:latin typeface="Candara" panose="020E0502030303020204" pitchFamily="34" charset="0"/>
                <a:ea typeface="Calibri" panose="020F0502020204030204" pitchFamily="34" charset="0"/>
                <a:cs typeface="Times New Roman" panose="02020603050405020304" pitchFamily="18" charset="0"/>
              </a:rPr>
              <a:t>Phân</a:t>
            </a:r>
            <a:r>
              <a:rPr kumimoji="0" lang="en-US" altLang="en-US" sz="1500" b="0" i="0" u="none" strike="noStrike" cap="none" normalizeH="0" baseline="0" dirty="0" smtClean="0">
                <a:ln>
                  <a:noFill/>
                </a:ln>
                <a:solidFill>
                  <a:schemeClr val="tx1"/>
                </a:solidFill>
                <a:effectLst/>
                <a:latin typeface="Candara" panose="020E0502030303020204" pitchFamily="34" charset="0"/>
                <a:ea typeface="Calibri" panose="020F0502020204030204" pitchFamily="34" charset="0"/>
                <a:cs typeface="Times New Roman" panose="02020603050405020304" pitchFamily="18" charset="0"/>
              </a:rPr>
              <a:t> </a:t>
            </a:r>
            <a:r>
              <a:rPr kumimoji="0" lang="en-US" altLang="en-US" sz="1500" b="0" i="0" u="none" strike="noStrike" cap="none" normalizeH="0" baseline="0" dirty="0" err="1" smtClean="0">
                <a:ln>
                  <a:noFill/>
                </a:ln>
                <a:solidFill>
                  <a:schemeClr val="tx1"/>
                </a:solidFill>
                <a:effectLst/>
                <a:latin typeface="Candara" panose="020E0502030303020204" pitchFamily="34" charset="0"/>
                <a:ea typeface="Calibri" panose="020F0502020204030204" pitchFamily="34" charset="0"/>
                <a:cs typeface="Times New Roman" panose="02020603050405020304" pitchFamily="18" charset="0"/>
              </a:rPr>
              <a:t>loại</a:t>
            </a:r>
            <a:endParaRPr kumimoji="0" lang="en-US" altLang="en-US" sz="1500" b="0" i="0" u="none" strike="noStrike" cap="none" normalizeH="0" baseline="0" dirty="0" smtClean="0">
              <a:ln>
                <a:noFill/>
              </a:ln>
              <a:solidFill>
                <a:schemeClr val="tx1"/>
              </a:solidFill>
              <a:effectLst/>
              <a:latin typeface="Candara" panose="020E0502030303020204" pitchFamily="34" charset="0"/>
            </a:endParaRPr>
          </a:p>
        </p:txBody>
      </p:sp>
      <p:sp>
        <p:nvSpPr>
          <p:cNvPr id="8" name="Can 11"/>
          <p:cNvSpPr>
            <a:spLocks noChangeArrowheads="1"/>
          </p:cNvSpPr>
          <p:nvPr/>
        </p:nvSpPr>
        <p:spPr bwMode="auto">
          <a:xfrm>
            <a:off x="10293822" y="4581440"/>
            <a:ext cx="1420007" cy="1369767"/>
          </a:xfrm>
          <a:prstGeom prst="can">
            <a:avLst>
              <a:gd name="adj" fmla="val 25000"/>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dirty="0" err="1" smtClean="0">
                <a:ln>
                  <a:noFill/>
                </a:ln>
                <a:solidFill>
                  <a:schemeClr val="tx1"/>
                </a:solidFill>
                <a:effectLst/>
                <a:latin typeface="Candara" panose="020E0502030303020204" pitchFamily="34" charset="0"/>
                <a:ea typeface="Calibri" panose="020F0502020204030204" pitchFamily="34" charset="0"/>
                <a:cs typeface="Times New Roman" panose="02020603050405020304" pitchFamily="18" charset="0"/>
              </a:rPr>
              <a:t>Kết</a:t>
            </a:r>
            <a:r>
              <a:rPr kumimoji="0" lang="en-US" altLang="en-US" sz="1500" b="0" i="0" u="none" strike="noStrike" cap="none" normalizeH="0" baseline="0" dirty="0" smtClean="0">
                <a:ln>
                  <a:noFill/>
                </a:ln>
                <a:solidFill>
                  <a:schemeClr val="tx1"/>
                </a:solidFill>
                <a:effectLst/>
                <a:latin typeface="Candara" panose="020E0502030303020204" pitchFamily="34" charset="0"/>
                <a:ea typeface="Calibri" panose="020F0502020204030204" pitchFamily="34" charset="0"/>
                <a:cs typeface="Times New Roman" panose="02020603050405020304" pitchFamily="18" charset="0"/>
              </a:rPr>
              <a:t> </a:t>
            </a:r>
            <a:r>
              <a:rPr kumimoji="0" lang="en-US" altLang="en-US" sz="1500" b="0" i="0" u="none" strike="noStrike" cap="none" normalizeH="0" baseline="0" dirty="0" err="1" smtClean="0">
                <a:ln>
                  <a:noFill/>
                </a:ln>
                <a:solidFill>
                  <a:schemeClr val="tx1"/>
                </a:solidFill>
                <a:effectLst/>
                <a:latin typeface="Candara" panose="020E0502030303020204" pitchFamily="34" charset="0"/>
                <a:ea typeface="Calibri" panose="020F0502020204030204" pitchFamily="34" charset="0"/>
                <a:cs typeface="Times New Roman" panose="02020603050405020304" pitchFamily="18" charset="0"/>
              </a:rPr>
              <a:t>quả</a:t>
            </a:r>
            <a:r>
              <a:rPr kumimoji="0" lang="en-US" altLang="en-US" sz="1500" b="0" i="0" u="none" strike="noStrike" cap="none" normalizeH="0" baseline="0" dirty="0" smtClean="0">
                <a:ln>
                  <a:noFill/>
                </a:ln>
                <a:solidFill>
                  <a:schemeClr val="tx1"/>
                </a:solidFill>
                <a:effectLst/>
                <a:latin typeface="Candara" panose="020E0502030303020204" pitchFamily="34" charset="0"/>
                <a:ea typeface="Calibri" panose="020F0502020204030204" pitchFamily="34" charset="0"/>
                <a:cs typeface="Times New Roman" panose="02020603050405020304" pitchFamily="18" charset="0"/>
              </a:rPr>
              <a:t> </a:t>
            </a:r>
            <a:r>
              <a:rPr kumimoji="0" lang="en-US" altLang="en-US" sz="1500" b="0" i="0" u="none" strike="noStrike" cap="none" normalizeH="0" baseline="0" dirty="0" err="1" smtClean="0">
                <a:ln>
                  <a:noFill/>
                </a:ln>
                <a:solidFill>
                  <a:schemeClr val="tx1"/>
                </a:solidFill>
                <a:effectLst/>
                <a:latin typeface="Candara" panose="020E0502030303020204" pitchFamily="34" charset="0"/>
                <a:ea typeface="Calibri" panose="020F0502020204030204" pitchFamily="34" charset="0"/>
                <a:cs typeface="Times New Roman" panose="02020603050405020304" pitchFamily="18" charset="0"/>
              </a:rPr>
              <a:t>phân</a:t>
            </a:r>
            <a:r>
              <a:rPr kumimoji="0" lang="en-US" altLang="en-US" sz="1500" b="0" i="0" u="none" strike="noStrike" cap="none" normalizeH="0" baseline="0" dirty="0" smtClean="0">
                <a:ln>
                  <a:noFill/>
                </a:ln>
                <a:solidFill>
                  <a:schemeClr val="tx1"/>
                </a:solidFill>
                <a:effectLst/>
                <a:latin typeface="Candara" panose="020E0502030303020204" pitchFamily="34" charset="0"/>
                <a:ea typeface="Calibri" panose="020F0502020204030204" pitchFamily="34" charset="0"/>
                <a:cs typeface="Times New Roman" panose="02020603050405020304" pitchFamily="18" charset="0"/>
              </a:rPr>
              <a:t> </a:t>
            </a:r>
            <a:r>
              <a:rPr kumimoji="0" lang="en-US" altLang="en-US" sz="1500" b="0" i="0" u="none" strike="noStrike" cap="none" normalizeH="0" baseline="0" dirty="0" err="1" smtClean="0">
                <a:ln>
                  <a:noFill/>
                </a:ln>
                <a:solidFill>
                  <a:schemeClr val="tx1"/>
                </a:solidFill>
                <a:effectLst/>
                <a:latin typeface="Candara" panose="020E0502030303020204" pitchFamily="34" charset="0"/>
                <a:ea typeface="Calibri" panose="020F0502020204030204" pitchFamily="34" charset="0"/>
                <a:cs typeface="Times New Roman" panose="02020603050405020304" pitchFamily="18" charset="0"/>
              </a:rPr>
              <a:t>loại</a:t>
            </a:r>
            <a:endParaRPr kumimoji="0" lang="en-US" altLang="en-US" sz="1500" b="0" i="0" u="none" strike="noStrike" cap="none" normalizeH="0" baseline="0" dirty="0" smtClean="0">
              <a:ln>
                <a:noFill/>
              </a:ln>
              <a:solidFill>
                <a:schemeClr val="tx1"/>
              </a:solidFill>
              <a:effectLst/>
              <a:latin typeface="Candara" panose="020E0502030303020204" pitchFamily="34" charset="0"/>
            </a:endParaRPr>
          </a:p>
        </p:txBody>
      </p:sp>
      <p:sp>
        <p:nvSpPr>
          <p:cNvPr id="9" name="Text Box 13"/>
          <p:cNvSpPr txBox="1">
            <a:spLocks noChangeArrowheads="1"/>
          </p:cNvSpPr>
          <p:nvPr/>
        </p:nvSpPr>
        <p:spPr bwMode="auto">
          <a:xfrm>
            <a:off x="659004" y="1963722"/>
            <a:ext cx="1886511" cy="3673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1" u="none" strike="noStrike" cap="none" normalizeH="0" baseline="0" dirty="0" err="1" smtClean="0">
                <a:ln>
                  <a:noFill/>
                </a:ln>
                <a:solidFill>
                  <a:schemeClr val="tx1"/>
                </a:solidFill>
                <a:effectLst/>
                <a:latin typeface="Candara" panose="020E0502030303020204" pitchFamily="34" charset="0"/>
                <a:ea typeface="Calibri" panose="020F0502020204030204" pitchFamily="34" charset="0"/>
                <a:cs typeface="Times New Roman" panose="02020603050405020304" pitchFamily="18" charset="0"/>
              </a:rPr>
              <a:t>Pha</a:t>
            </a:r>
            <a:r>
              <a:rPr kumimoji="0" lang="en-US" altLang="en-US" sz="2000" b="1" i="1" u="none" strike="noStrike" cap="none" normalizeH="0" baseline="0" dirty="0" smtClean="0">
                <a:ln>
                  <a:noFill/>
                </a:ln>
                <a:solidFill>
                  <a:schemeClr val="tx1"/>
                </a:solidFill>
                <a:effectLst/>
                <a:latin typeface="Candara" panose="020E0502030303020204" pitchFamily="34" charset="0"/>
                <a:ea typeface="Calibri" panose="020F0502020204030204" pitchFamily="34" charset="0"/>
                <a:cs typeface="Times New Roman" panose="02020603050405020304" pitchFamily="18" charset="0"/>
              </a:rPr>
              <a:t> </a:t>
            </a:r>
            <a:r>
              <a:rPr kumimoji="0" lang="en-US" altLang="en-US" sz="2000" b="1" i="1" u="none" strike="noStrike" cap="none" normalizeH="0" baseline="0" dirty="0" err="1" smtClean="0">
                <a:ln>
                  <a:noFill/>
                </a:ln>
                <a:solidFill>
                  <a:schemeClr val="tx1"/>
                </a:solidFill>
                <a:effectLst/>
                <a:latin typeface="Candara" panose="020E0502030303020204" pitchFamily="34" charset="0"/>
                <a:ea typeface="Calibri" panose="020F0502020204030204" pitchFamily="34" charset="0"/>
                <a:cs typeface="Times New Roman" panose="02020603050405020304" pitchFamily="18" charset="0"/>
              </a:rPr>
              <a:t>huấn</a:t>
            </a:r>
            <a:r>
              <a:rPr kumimoji="0" lang="en-US" altLang="en-US" sz="2000" b="1" i="1" u="none" strike="noStrike" cap="none" normalizeH="0" baseline="0" dirty="0" smtClean="0">
                <a:ln>
                  <a:noFill/>
                </a:ln>
                <a:solidFill>
                  <a:schemeClr val="tx1"/>
                </a:solidFill>
                <a:effectLst/>
                <a:latin typeface="Candara" panose="020E0502030303020204" pitchFamily="34" charset="0"/>
                <a:ea typeface="Calibri" panose="020F0502020204030204" pitchFamily="34" charset="0"/>
                <a:cs typeface="Times New Roman" panose="02020603050405020304" pitchFamily="18" charset="0"/>
              </a:rPr>
              <a:t> </a:t>
            </a:r>
            <a:r>
              <a:rPr kumimoji="0" lang="en-US" altLang="en-US" sz="2000" b="1" i="1" u="none" strike="noStrike" cap="none" normalizeH="0" baseline="0" dirty="0" err="1" smtClean="0">
                <a:ln>
                  <a:noFill/>
                </a:ln>
                <a:solidFill>
                  <a:schemeClr val="tx1"/>
                </a:solidFill>
                <a:effectLst/>
                <a:latin typeface="Candara" panose="020E0502030303020204" pitchFamily="34" charset="0"/>
                <a:ea typeface="Calibri" panose="020F0502020204030204" pitchFamily="34" charset="0"/>
                <a:cs typeface="Times New Roman" panose="02020603050405020304" pitchFamily="18" charset="0"/>
              </a:rPr>
              <a:t>luyện</a:t>
            </a:r>
            <a:endParaRPr kumimoji="0" lang="en-US" altLang="en-US" sz="2000" b="0" i="0" u="none" strike="noStrike" cap="none" normalizeH="0" baseline="0" dirty="0" smtClean="0">
              <a:ln>
                <a:noFill/>
              </a:ln>
              <a:solidFill>
                <a:schemeClr val="tx1"/>
              </a:solidFill>
              <a:effectLst/>
              <a:latin typeface="Candara" panose="020E0502030303020204" pitchFamily="34" charset="0"/>
            </a:endParaRPr>
          </a:p>
        </p:txBody>
      </p:sp>
      <p:sp>
        <p:nvSpPr>
          <p:cNvPr id="10" name="Text Box 14"/>
          <p:cNvSpPr txBox="1">
            <a:spLocks noChangeArrowheads="1"/>
          </p:cNvSpPr>
          <p:nvPr/>
        </p:nvSpPr>
        <p:spPr bwMode="auto">
          <a:xfrm>
            <a:off x="855417" y="5531035"/>
            <a:ext cx="1743304" cy="5182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1" u="none" strike="noStrike" cap="none" normalizeH="0" baseline="0" dirty="0" err="1" smtClean="0">
                <a:ln>
                  <a:noFill/>
                </a:ln>
                <a:solidFill>
                  <a:schemeClr val="tx1"/>
                </a:solidFill>
                <a:effectLst/>
                <a:latin typeface="Candara" panose="020E0502030303020204" pitchFamily="34" charset="0"/>
                <a:ea typeface="Calibri" panose="020F0502020204030204" pitchFamily="34" charset="0"/>
                <a:cs typeface="Times New Roman" panose="02020603050405020304" pitchFamily="18" charset="0"/>
              </a:rPr>
              <a:t>Pha</a:t>
            </a:r>
            <a:r>
              <a:rPr kumimoji="0" lang="en-US" altLang="en-US" sz="2000" b="1" i="1" u="none" strike="noStrike" cap="none" normalizeH="0" baseline="0" dirty="0" smtClean="0">
                <a:ln>
                  <a:noFill/>
                </a:ln>
                <a:solidFill>
                  <a:schemeClr val="tx1"/>
                </a:solidFill>
                <a:effectLst/>
                <a:latin typeface="Candara" panose="020E0502030303020204" pitchFamily="34" charset="0"/>
                <a:ea typeface="Calibri" panose="020F0502020204030204" pitchFamily="34" charset="0"/>
                <a:cs typeface="Times New Roman" panose="02020603050405020304" pitchFamily="18" charset="0"/>
              </a:rPr>
              <a:t> </a:t>
            </a:r>
            <a:r>
              <a:rPr kumimoji="0" lang="en-US" altLang="en-US" sz="2000" b="1" i="1" u="none" strike="noStrike" cap="none" normalizeH="0" baseline="0" dirty="0" err="1" smtClean="0">
                <a:ln>
                  <a:noFill/>
                </a:ln>
                <a:solidFill>
                  <a:schemeClr val="tx1"/>
                </a:solidFill>
                <a:effectLst/>
                <a:latin typeface="Candara" panose="020E0502030303020204" pitchFamily="34" charset="0"/>
                <a:ea typeface="Calibri" panose="020F0502020204030204" pitchFamily="34" charset="0"/>
                <a:cs typeface="Times New Roman" panose="02020603050405020304" pitchFamily="18" charset="0"/>
              </a:rPr>
              <a:t>kiểm</a:t>
            </a:r>
            <a:r>
              <a:rPr kumimoji="0" lang="en-US" altLang="en-US" sz="2000" b="1" i="1" u="none" strike="noStrike" cap="none" normalizeH="0" baseline="0" dirty="0" smtClean="0">
                <a:ln>
                  <a:noFill/>
                </a:ln>
                <a:solidFill>
                  <a:schemeClr val="tx1"/>
                </a:solidFill>
                <a:effectLst/>
                <a:latin typeface="Candara" panose="020E0502030303020204" pitchFamily="34" charset="0"/>
                <a:ea typeface="Calibri" panose="020F0502020204030204" pitchFamily="34" charset="0"/>
                <a:cs typeface="Times New Roman" panose="02020603050405020304" pitchFamily="18" charset="0"/>
              </a:rPr>
              <a:t> </a:t>
            </a:r>
            <a:r>
              <a:rPr kumimoji="0" lang="en-US" altLang="en-US" sz="2000" b="1" i="1" u="none" strike="noStrike" cap="none" normalizeH="0" baseline="0" dirty="0" err="1" smtClean="0">
                <a:ln>
                  <a:noFill/>
                </a:ln>
                <a:solidFill>
                  <a:schemeClr val="tx1"/>
                </a:solidFill>
                <a:effectLst/>
                <a:latin typeface="Candara" panose="020E0502030303020204" pitchFamily="34" charset="0"/>
                <a:ea typeface="Calibri" panose="020F0502020204030204" pitchFamily="34" charset="0"/>
                <a:cs typeface="Times New Roman" panose="02020603050405020304" pitchFamily="18" charset="0"/>
              </a:rPr>
              <a:t>thử</a:t>
            </a:r>
            <a:endParaRPr kumimoji="0" lang="en-US" altLang="en-US" sz="2000" b="0" i="0" u="none" strike="noStrike" cap="none" normalizeH="0" baseline="0" dirty="0" smtClean="0">
              <a:ln>
                <a:noFill/>
              </a:ln>
              <a:solidFill>
                <a:schemeClr val="tx1"/>
              </a:solidFill>
              <a:effectLst/>
              <a:latin typeface="Candara" panose="020E0502030303020204" pitchFamily="34" charset="0"/>
            </a:endParaRPr>
          </a:p>
        </p:txBody>
      </p:sp>
      <p:sp>
        <p:nvSpPr>
          <p:cNvPr id="11" name="Rectangle 31"/>
          <p:cNvSpPr>
            <a:spLocks noChangeArrowheads="1"/>
          </p:cNvSpPr>
          <p:nvPr/>
        </p:nvSpPr>
        <p:spPr bwMode="auto">
          <a:xfrm>
            <a:off x="6750935" y="3400387"/>
            <a:ext cx="1038328" cy="794819"/>
          </a:xfrm>
          <a:prstGeom prst="rect">
            <a:avLst/>
          </a:prstGeom>
          <a:ln>
            <a:headEnd/>
            <a:tailEn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dirty="0" err="1" smtClean="0">
                <a:ln>
                  <a:noFill/>
                </a:ln>
                <a:solidFill>
                  <a:schemeClr val="tx1"/>
                </a:solidFill>
                <a:effectLst/>
                <a:latin typeface="Candara" panose="020E0502030303020204" pitchFamily="34" charset="0"/>
                <a:ea typeface="Calibri" panose="020F0502020204030204" pitchFamily="34" charset="0"/>
                <a:cs typeface="Times New Roman" panose="02020603050405020304" pitchFamily="18" charset="0"/>
              </a:rPr>
              <a:t>Rút</a:t>
            </a:r>
            <a:r>
              <a:rPr kumimoji="0" lang="en-US" altLang="en-US" sz="1500" b="0" i="0" u="none" strike="noStrike" cap="none" normalizeH="0" baseline="0" dirty="0" smtClean="0">
                <a:ln>
                  <a:noFill/>
                </a:ln>
                <a:solidFill>
                  <a:schemeClr val="tx1"/>
                </a:solidFill>
                <a:effectLst/>
                <a:latin typeface="Candara" panose="020E0502030303020204" pitchFamily="34" charset="0"/>
                <a:ea typeface="Calibri" panose="020F0502020204030204" pitchFamily="34" charset="0"/>
                <a:cs typeface="Times New Roman" panose="02020603050405020304" pitchFamily="18" charset="0"/>
              </a:rPr>
              <a:t> </a:t>
            </a:r>
            <a:r>
              <a:rPr kumimoji="0" lang="en-US" altLang="en-US" sz="1500" b="0" i="0" u="none" strike="noStrike" cap="none" normalizeH="0" baseline="0" dirty="0" err="1" smtClean="0">
                <a:ln>
                  <a:noFill/>
                </a:ln>
                <a:solidFill>
                  <a:schemeClr val="tx1"/>
                </a:solidFill>
                <a:effectLst/>
                <a:latin typeface="Candara" panose="020E0502030303020204" pitchFamily="34" charset="0"/>
                <a:ea typeface="Calibri" panose="020F0502020204030204" pitchFamily="34" charset="0"/>
                <a:cs typeface="Times New Roman" panose="02020603050405020304" pitchFamily="18" charset="0"/>
              </a:rPr>
              <a:t>trích</a:t>
            </a:r>
            <a:r>
              <a:rPr kumimoji="0" lang="en-US" altLang="en-US" sz="1500" b="0" i="0" u="none" strike="noStrike" cap="none" normalizeH="0" baseline="0" dirty="0" smtClean="0">
                <a:ln>
                  <a:noFill/>
                </a:ln>
                <a:solidFill>
                  <a:schemeClr val="tx1"/>
                </a:solidFill>
                <a:effectLst/>
                <a:latin typeface="Candara" panose="020E0502030303020204" pitchFamily="34" charset="0"/>
                <a:ea typeface="Calibri" panose="020F0502020204030204" pitchFamily="34" charset="0"/>
                <a:cs typeface="Times New Roman" panose="02020603050405020304" pitchFamily="18" charset="0"/>
              </a:rPr>
              <a:t> </a:t>
            </a:r>
            <a:r>
              <a:rPr kumimoji="0" lang="en-US" altLang="en-US" sz="1500" b="0" i="0" u="none" strike="noStrike" cap="none" normalizeH="0" baseline="0" dirty="0" err="1" smtClean="0">
                <a:ln>
                  <a:noFill/>
                </a:ln>
                <a:solidFill>
                  <a:schemeClr val="tx1"/>
                </a:solidFill>
                <a:effectLst/>
                <a:latin typeface="Candara" panose="020E0502030303020204" pitchFamily="34" charset="0"/>
                <a:ea typeface="Calibri" panose="020F0502020204030204" pitchFamily="34" charset="0"/>
                <a:cs typeface="Times New Roman" panose="02020603050405020304" pitchFamily="18" charset="0"/>
              </a:rPr>
              <a:t>đặc</a:t>
            </a:r>
            <a:r>
              <a:rPr kumimoji="0" lang="en-US" altLang="en-US" sz="1500" b="0" i="0" u="none" strike="noStrike" cap="none" normalizeH="0" baseline="0" dirty="0" smtClean="0">
                <a:ln>
                  <a:noFill/>
                </a:ln>
                <a:solidFill>
                  <a:schemeClr val="tx1"/>
                </a:solidFill>
                <a:effectLst/>
                <a:latin typeface="Candara" panose="020E0502030303020204" pitchFamily="34" charset="0"/>
                <a:ea typeface="Calibri" panose="020F0502020204030204" pitchFamily="34" charset="0"/>
                <a:cs typeface="Times New Roman" panose="02020603050405020304" pitchFamily="18" charset="0"/>
              </a:rPr>
              <a:t> </a:t>
            </a:r>
            <a:r>
              <a:rPr kumimoji="0" lang="en-US" altLang="en-US" sz="1500" b="0" i="0" u="none" strike="noStrike" cap="none" normalizeH="0" baseline="0" dirty="0" err="1" smtClean="0">
                <a:ln>
                  <a:noFill/>
                </a:ln>
                <a:solidFill>
                  <a:schemeClr val="tx1"/>
                </a:solidFill>
                <a:effectLst/>
                <a:latin typeface="Candara" panose="020E0502030303020204" pitchFamily="34" charset="0"/>
                <a:ea typeface="Calibri" panose="020F0502020204030204" pitchFamily="34" charset="0"/>
                <a:cs typeface="Times New Roman" panose="02020603050405020304" pitchFamily="18" charset="0"/>
              </a:rPr>
              <a:t>trưng</a:t>
            </a:r>
            <a:endParaRPr kumimoji="0" lang="en-US" altLang="en-US" sz="1500" b="0" i="0" u="none" strike="noStrike" cap="none" normalizeH="0" baseline="0" dirty="0" smtClean="0">
              <a:ln>
                <a:noFill/>
              </a:ln>
              <a:solidFill>
                <a:schemeClr val="tx1"/>
              </a:solidFill>
              <a:effectLst/>
              <a:latin typeface="Candara" panose="020E0502030303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2" name="Rectangle 34"/>
          <p:cNvSpPr>
            <a:spLocks noChangeArrowheads="1"/>
          </p:cNvSpPr>
          <p:nvPr/>
        </p:nvSpPr>
        <p:spPr bwMode="auto">
          <a:xfrm>
            <a:off x="8497587" y="2093927"/>
            <a:ext cx="1094306" cy="636588"/>
          </a:xfrm>
          <a:prstGeom prst="rect">
            <a:avLst/>
          </a:prstGeom>
          <a:ln>
            <a:headEnd/>
            <a:tailEn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dirty="0" err="1" smtClean="0">
                <a:ln>
                  <a:noFill/>
                </a:ln>
                <a:solidFill>
                  <a:schemeClr val="tx1"/>
                </a:solidFill>
                <a:effectLst/>
                <a:latin typeface="Candara" panose="020E0502030303020204" pitchFamily="34" charset="0"/>
                <a:ea typeface="Calibri" panose="020F0502020204030204" pitchFamily="34" charset="0"/>
                <a:cs typeface="Times New Roman" panose="02020603050405020304" pitchFamily="18" charset="0"/>
              </a:rPr>
              <a:t>Huấn</a:t>
            </a:r>
            <a:r>
              <a:rPr kumimoji="0" lang="en-US" altLang="en-US" sz="1500" b="0" i="0" u="none" strike="noStrike" cap="none" normalizeH="0" baseline="0" dirty="0" smtClean="0">
                <a:ln>
                  <a:noFill/>
                </a:ln>
                <a:solidFill>
                  <a:schemeClr val="tx1"/>
                </a:solidFill>
                <a:effectLst/>
                <a:latin typeface="Candara" panose="020E0502030303020204" pitchFamily="34" charset="0"/>
                <a:ea typeface="Calibri" panose="020F0502020204030204" pitchFamily="34" charset="0"/>
                <a:cs typeface="Times New Roman" panose="02020603050405020304" pitchFamily="18" charset="0"/>
              </a:rPr>
              <a:t> </a:t>
            </a:r>
            <a:r>
              <a:rPr kumimoji="0" lang="en-US" altLang="en-US" sz="1500" b="0" i="0" u="none" strike="noStrike" cap="none" normalizeH="0" baseline="0" dirty="0" err="1" smtClean="0">
                <a:ln>
                  <a:noFill/>
                </a:ln>
                <a:solidFill>
                  <a:schemeClr val="tx1"/>
                </a:solidFill>
                <a:effectLst/>
                <a:latin typeface="Candara" panose="020E0502030303020204" pitchFamily="34" charset="0"/>
                <a:ea typeface="Calibri" panose="020F0502020204030204" pitchFamily="34" charset="0"/>
                <a:cs typeface="Times New Roman" panose="02020603050405020304" pitchFamily="18" charset="0"/>
              </a:rPr>
              <a:t>luyện</a:t>
            </a:r>
            <a:endParaRPr kumimoji="0" lang="en-US" altLang="en-US" sz="1500" b="0" i="0" u="none" strike="noStrike" cap="none" normalizeH="0" baseline="0" dirty="0" smtClean="0">
              <a:ln>
                <a:noFill/>
              </a:ln>
              <a:solidFill>
                <a:schemeClr val="tx1"/>
              </a:solidFill>
              <a:effectLst/>
              <a:latin typeface="Candara" panose="020E0502030303020204" pitchFamily="34" charset="0"/>
            </a:endParaRPr>
          </a:p>
        </p:txBody>
      </p:sp>
      <p:grpSp>
        <p:nvGrpSpPr>
          <p:cNvPr id="13" name="Group 12"/>
          <p:cNvGrpSpPr/>
          <p:nvPr/>
        </p:nvGrpSpPr>
        <p:grpSpPr>
          <a:xfrm>
            <a:off x="950750" y="2468853"/>
            <a:ext cx="1485505" cy="814070"/>
            <a:chOff x="0" y="0"/>
            <a:chExt cx="1043305" cy="814552"/>
          </a:xfrm>
        </p:grpSpPr>
        <p:cxnSp>
          <p:nvCxnSpPr>
            <p:cNvPr id="14" name="Straight Arrow Connector 13"/>
            <p:cNvCxnSpPr/>
            <p:nvPr/>
          </p:nvCxnSpPr>
          <p:spPr>
            <a:xfrm>
              <a:off x="0" y="0"/>
              <a:ext cx="1043305" cy="0"/>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15" name="Straight Connector 14"/>
            <p:cNvCxnSpPr/>
            <p:nvPr/>
          </p:nvCxnSpPr>
          <p:spPr>
            <a:xfrm>
              <a:off x="0" y="0"/>
              <a:ext cx="0" cy="814552"/>
            </a:xfrm>
            <a:prstGeom prst="line">
              <a:avLst/>
            </a:prstGeom>
            <a:ln/>
          </p:spPr>
          <p:style>
            <a:lnRef idx="3">
              <a:schemeClr val="accent3"/>
            </a:lnRef>
            <a:fillRef idx="0">
              <a:schemeClr val="accent3"/>
            </a:fillRef>
            <a:effectRef idx="2">
              <a:schemeClr val="accent3"/>
            </a:effectRef>
            <a:fontRef idx="minor">
              <a:schemeClr val="tx1"/>
            </a:fontRef>
          </p:style>
        </p:cxnSp>
      </p:grpSp>
      <p:grpSp>
        <p:nvGrpSpPr>
          <p:cNvPr id="16" name="Group 15"/>
          <p:cNvGrpSpPr/>
          <p:nvPr/>
        </p:nvGrpSpPr>
        <p:grpSpPr>
          <a:xfrm>
            <a:off x="927003" y="4658561"/>
            <a:ext cx="1578404" cy="784860"/>
            <a:chOff x="0" y="0"/>
            <a:chExt cx="1043354" cy="785447"/>
          </a:xfrm>
        </p:grpSpPr>
        <p:cxnSp>
          <p:nvCxnSpPr>
            <p:cNvPr id="17" name="Straight Arrow Connector 16"/>
            <p:cNvCxnSpPr/>
            <p:nvPr/>
          </p:nvCxnSpPr>
          <p:spPr>
            <a:xfrm>
              <a:off x="0" y="785447"/>
              <a:ext cx="1043354" cy="0"/>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18" name="Straight Connector 17"/>
            <p:cNvCxnSpPr/>
            <p:nvPr/>
          </p:nvCxnSpPr>
          <p:spPr>
            <a:xfrm flipV="1">
              <a:off x="7815" y="0"/>
              <a:ext cx="0" cy="785447"/>
            </a:xfrm>
            <a:prstGeom prst="line">
              <a:avLst/>
            </a:prstGeom>
            <a:ln/>
          </p:spPr>
          <p:style>
            <a:lnRef idx="3">
              <a:schemeClr val="accent3"/>
            </a:lnRef>
            <a:fillRef idx="0">
              <a:schemeClr val="accent3"/>
            </a:fillRef>
            <a:effectRef idx="2">
              <a:schemeClr val="accent3"/>
            </a:effectRef>
            <a:fontRef idx="minor">
              <a:schemeClr val="tx1"/>
            </a:fontRef>
          </p:style>
        </p:cxnSp>
      </p:grpSp>
      <p:cxnSp>
        <p:nvCxnSpPr>
          <p:cNvPr id="19" name="Elbow Connector 18"/>
          <p:cNvCxnSpPr/>
          <p:nvPr/>
        </p:nvCxnSpPr>
        <p:spPr>
          <a:xfrm>
            <a:off x="3762969" y="2785149"/>
            <a:ext cx="1149457" cy="859151"/>
          </a:xfrm>
          <a:prstGeom prst="bentConnector3">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21" name="Straight Arrow Connector 20"/>
          <p:cNvCxnSpPr/>
          <p:nvPr/>
        </p:nvCxnSpPr>
        <p:spPr>
          <a:xfrm flipV="1">
            <a:off x="6252680" y="3574849"/>
            <a:ext cx="474980" cy="5715"/>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22" name="Straight Arrow Connector 21"/>
          <p:cNvCxnSpPr/>
          <p:nvPr/>
        </p:nvCxnSpPr>
        <p:spPr>
          <a:xfrm flipV="1">
            <a:off x="6266697" y="4032251"/>
            <a:ext cx="474980" cy="5715"/>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23" name="Elbow Connector 22"/>
          <p:cNvCxnSpPr/>
          <p:nvPr/>
        </p:nvCxnSpPr>
        <p:spPr>
          <a:xfrm flipV="1">
            <a:off x="7917550" y="2453602"/>
            <a:ext cx="577215" cy="1137920"/>
          </a:xfrm>
          <a:prstGeom prst="bentConnector3">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24" name="Elbow Connector 23"/>
          <p:cNvCxnSpPr/>
          <p:nvPr/>
        </p:nvCxnSpPr>
        <p:spPr>
          <a:xfrm>
            <a:off x="7890440" y="3955021"/>
            <a:ext cx="619760" cy="1330960"/>
          </a:xfrm>
          <a:prstGeom prst="bentConnector3">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25" name="Straight Arrow Connector 24"/>
          <p:cNvCxnSpPr/>
          <p:nvPr/>
        </p:nvCxnSpPr>
        <p:spPr>
          <a:xfrm>
            <a:off x="9613304" y="2410568"/>
            <a:ext cx="690880" cy="0"/>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26" name="Straight Arrow Connector 25"/>
          <p:cNvCxnSpPr/>
          <p:nvPr/>
        </p:nvCxnSpPr>
        <p:spPr>
          <a:xfrm>
            <a:off x="9545533" y="5285981"/>
            <a:ext cx="690880" cy="0"/>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grpSp>
        <p:nvGrpSpPr>
          <p:cNvPr id="27" name="Group 26"/>
          <p:cNvGrpSpPr/>
          <p:nvPr/>
        </p:nvGrpSpPr>
        <p:grpSpPr>
          <a:xfrm>
            <a:off x="9038803" y="3098417"/>
            <a:ext cx="1704340" cy="1916430"/>
            <a:chOff x="0" y="0"/>
            <a:chExt cx="1704622" cy="1916501"/>
          </a:xfrm>
        </p:grpSpPr>
        <p:cxnSp>
          <p:nvCxnSpPr>
            <p:cNvPr id="28" name="Straight Arrow Connector 27"/>
            <p:cNvCxnSpPr/>
            <p:nvPr/>
          </p:nvCxnSpPr>
          <p:spPr>
            <a:xfrm flipH="1">
              <a:off x="5644" y="299156"/>
              <a:ext cx="5645" cy="1617345"/>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29" name="Straight Connector 28"/>
            <p:cNvCxnSpPr/>
            <p:nvPr/>
          </p:nvCxnSpPr>
          <p:spPr>
            <a:xfrm>
              <a:off x="0" y="304800"/>
              <a:ext cx="1702435" cy="0"/>
            </a:xfrm>
            <a:prstGeom prst="line">
              <a:avLst/>
            </a:prstGeom>
            <a:ln/>
          </p:spPr>
          <p:style>
            <a:lnRef idx="3">
              <a:schemeClr val="accent3"/>
            </a:lnRef>
            <a:fillRef idx="0">
              <a:schemeClr val="accent3"/>
            </a:fillRef>
            <a:effectRef idx="2">
              <a:schemeClr val="accent3"/>
            </a:effectRef>
            <a:fontRef idx="minor">
              <a:schemeClr val="tx1"/>
            </a:fontRef>
          </p:style>
        </p:cxnSp>
        <p:cxnSp>
          <p:nvCxnSpPr>
            <p:cNvPr id="30" name="Straight Connector 29"/>
            <p:cNvCxnSpPr/>
            <p:nvPr/>
          </p:nvCxnSpPr>
          <p:spPr>
            <a:xfrm flipV="1">
              <a:off x="1704622" y="0"/>
              <a:ext cx="0" cy="304800"/>
            </a:xfrm>
            <a:prstGeom prst="line">
              <a:avLst/>
            </a:prstGeom>
            <a:ln/>
          </p:spPr>
          <p:style>
            <a:lnRef idx="3">
              <a:schemeClr val="accent3"/>
            </a:lnRef>
            <a:fillRef idx="0">
              <a:schemeClr val="accent3"/>
            </a:fillRef>
            <a:effectRef idx="2">
              <a:schemeClr val="accent3"/>
            </a:effectRef>
            <a:fontRef idx="minor">
              <a:schemeClr val="tx1"/>
            </a:fontRef>
          </p:style>
        </p:cxnSp>
      </p:grpSp>
      <p:grpSp>
        <p:nvGrpSpPr>
          <p:cNvPr id="31" name="Group 30"/>
          <p:cNvGrpSpPr/>
          <p:nvPr/>
        </p:nvGrpSpPr>
        <p:grpSpPr>
          <a:xfrm>
            <a:off x="2543089" y="4327945"/>
            <a:ext cx="1233301" cy="1849951"/>
            <a:chOff x="0" y="0"/>
            <a:chExt cx="914400" cy="1371600"/>
          </a:xfrm>
        </p:grpSpPr>
        <p:sp>
          <p:nvSpPr>
            <p:cNvPr id="32" name="Rounded Rectangle 31"/>
            <p:cNvSpPr/>
            <p:nvPr/>
          </p:nvSpPr>
          <p:spPr>
            <a:xfrm>
              <a:off x="0" y="0"/>
              <a:ext cx="914400" cy="1371600"/>
            </a:xfrm>
            <a:prstGeom prst="roundRect">
              <a:avLst/>
            </a:prstGeom>
            <a:ln/>
          </p:spPr>
          <p:style>
            <a:lnRef idx="1">
              <a:schemeClr val="accent3"/>
            </a:lnRef>
            <a:fillRef idx="2">
              <a:schemeClr val="accent3"/>
            </a:fillRef>
            <a:effectRef idx="1">
              <a:schemeClr val="accent3"/>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100" dirty="0">
                  <a:effectLst/>
                  <a:ea typeface="Calibri" panose="020F0502020204030204" pitchFamily="34" charset="0"/>
                  <a:cs typeface="Times New Roman" panose="02020603050405020304" pitchFamily="18" charset="0"/>
                </a:rPr>
                <a:t> </a:t>
              </a:r>
            </a:p>
            <a:p>
              <a:pPr marL="0" marR="0" algn="ctr">
                <a:lnSpc>
                  <a:spcPct val="107000"/>
                </a:lnSpc>
                <a:spcBef>
                  <a:spcPts val="0"/>
                </a:spcBef>
                <a:spcAft>
                  <a:spcPts val="800"/>
                </a:spcAft>
              </a:pPr>
              <a:r>
                <a:rPr lang="en-US" sz="1100" dirty="0">
                  <a:effectLst/>
                  <a:ea typeface="Calibri" panose="020F0502020204030204" pitchFamily="34" charset="0"/>
                  <a:cs typeface="Times New Roman" panose="02020603050405020304" pitchFamily="18" charset="0"/>
                </a:rPr>
                <a:t> </a:t>
              </a:r>
            </a:p>
            <a:p>
              <a:pPr marL="0" marR="0" algn="ctr">
                <a:lnSpc>
                  <a:spcPct val="107000"/>
                </a:lnSpc>
                <a:spcBef>
                  <a:spcPts val="0"/>
                </a:spcBef>
                <a:spcAft>
                  <a:spcPts val="800"/>
                </a:spcAft>
              </a:pPr>
              <a:r>
                <a:rPr lang="en-US" sz="1500" dirty="0" err="1" smtClean="0">
                  <a:effectLst/>
                  <a:latin typeface="Candara" panose="020E0502030303020204" pitchFamily="34" charset="0"/>
                  <a:ea typeface="Calibri" panose="020F0502020204030204" pitchFamily="34" charset="0"/>
                  <a:cs typeface="Times New Roman" panose="02020603050405020304" pitchFamily="18" charset="0"/>
                </a:rPr>
                <a:t>Tập</a:t>
              </a:r>
              <a:r>
                <a:rPr lang="en-US" sz="1500" dirty="0" smtClean="0">
                  <a:effectLst/>
                  <a:latin typeface="Candara" panose="020E0502030303020204" pitchFamily="34" charset="0"/>
                  <a:ea typeface="Calibri" panose="020F0502020204030204" pitchFamily="34" charset="0"/>
                  <a:cs typeface="Times New Roman" panose="02020603050405020304" pitchFamily="18" charset="0"/>
                </a:rPr>
                <a:t> </a:t>
              </a:r>
              <a:r>
                <a:rPr lang="en-US" sz="1500" dirty="0" err="1" smtClean="0">
                  <a:effectLst/>
                  <a:latin typeface="Candara" panose="020E0502030303020204" pitchFamily="34" charset="0"/>
                  <a:ea typeface="Calibri" panose="020F0502020204030204" pitchFamily="34" charset="0"/>
                  <a:cs typeface="Times New Roman" panose="02020603050405020304" pitchFamily="18" charset="0"/>
                </a:rPr>
                <a:t>ảnh</a:t>
              </a:r>
              <a:r>
                <a:rPr lang="en-US" sz="1500" dirty="0" smtClean="0">
                  <a:effectLst/>
                  <a:latin typeface="Candara" panose="020E0502030303020204" pitchFamily="34" charset="0"/>
                  <a:ea typeface="Calibri" panose="020F0502020204030204" pitchFamily="34" charset="0"/>
                  <a:cs typeface="Times New Roman" panose="02020603050405020304" pitchFamily="18" charset="0"/>
                </a:rPr>
                <a:t> </a:t>
              </a:r>
              <a:r>
                <a:rPr lang="en-US" sz="1500" dirty="0" err="1" smtClean="0">
                  <a:effectLst/>
                  <a:latin typeface="Candara" panose="020E0502030303020204" pitchFamily="34" charset="0"/>
                  <a:ea typeface="Calibri" panose="020F0502020204030204" pitchFamily="34" charset="0"/>
                  <a:cs typeface="Times New Roman" panose="02020603050405020304" pitchFamily="18" charset="0"/>
                </a:rPr>
                <a:t>kiểm</a:t>
              </a:r>
              <a:r>
                <a:rPr lang="en-US" sz="1500" dirty="0" smtClean="0">
                  <a:effectLst/>
                  <a:latin typeface="Candara" panose="020E0502030303020204" pitchFamily="34" charset="0"/>
                  <a:ea typeface="Calibri" panose="020F0502020204030204" pitchFamily="34" charset="0"/>
                  <a:cs typeface="Times New Roman" panose="02020603050405020304" pitchFamily="18" charset="0"/>
                </a:rPr>
                <a:t> </a:t>
              </a:r>
              <a:r>
                <a:rPr lang="en-US" sz="1500" dirty="0" err="1" smtClean="0">
                  <a:effectLst/>
                  <a:latin typeface="Candara" panose="020E0502030303020204" pitchFamily="34" charset="0"/>
                  <a:ea typeface="Calibri" panose="020F0502020204030204" pitchFamily="34" charset="0"/>
                  <a:cs typeface="Times New Roman" panose="02020603050405020304" pitchFamily="18" charset="0"/>
                </a:rPr>
                <a:t>thử</a:t>
              </a:r>
              <a:endParaRPr lang="en-US" sz="1500" dirty="0">
                <a:effectLst/>
                <a:latin typeface="Candara" panose="020E0502030303020204" pitchFamily="34" charset="0"/>
                <a:ea typeface="Calibri" panose="020F0502020204030204" pitchFamily="34" charset="0"/>
                <a:cs typeface="Times New Roman" panose="02020603050405020304" pitchFamily="18" charset="0"/>
              </a:endParaRPr>
            </a:p>
          </p:txBody>
        </p:sp>
        <p:grpSp>
          <p:nvGrpSpPr>
            <p:cNvPr id="33" name="Group 32"/>
            <p:cNvGrpSpPr/>
            <p:nvPr/>
          </p:nvGrpSpPr>
          <p:grpSpPr>
            <a:xfrm>
              <a:off x="100013" y="114300"/>
              <a:ext cx="731520" cy="514350"/>
              <a:chOff x="0" y="0"/>
              <a:chExt cx="731520" cy="514350"/>
            </a:xfrm>
          </p:grpSpPr>
          <p:pic>
            <p:nvPicPr>
              <p:cNvPr id="34" name="Picture 33" descr="C:\Users\dell\AppData\Local\Microsoft\Windows\INetCache\Content.MSO\B7638BF6.tmp"/>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598170" cy="390525"/>
              </a:xfrm>
              <a:prstGeom prst="rect">
                <a:avLst/>
              </a:prstGeom>
              <a:ln/>
            </p:spPr>
            <p:style>
              <a:lnRef idx="1">
                <a:schemeClr val="accent3"/>
              </a:lnRef>
              <a:fillRef idx="2">
                <a:schemeClr val="accent3"/>
              </a:fillRef>
              <a:effectRef idx="1">
                <a:schemeClr val="accent3"/>
              </a:effectRef>
              <a:fontRef idx="minor">
                <a:schemeClr val="dk1"/>
              </a:fontRef>
            </p:style>
          </p:pic>
          <p:pic>
            <p:nvPicPr>
              <p:cNvPr id="35" name="Picture 34" descr="C:\Users\dell\AppData\Local\Microsoft\Windows\INetCache\Content.MSO\B7638BF6.tmp"/>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387" y="52388"/>
                <a:ext cx="598170" cy="390525"/>
              </a:xfrm>
              <a:prstGeom prst="rect">
                <a:avLst/>
              </a:prstGeom>
              <a:ln/>
            </p:spPr>
            <p:style>
              <a:lnRef idx="1">
                <a:schemeClr val="accent3"/>
              </a:lnRef>
              <a:fillRef idx="2">
                <a:schemeClr val="accent3"/>
              </a:fillRef>
              <a:effectRef idx="1">
                <a:schemeClr val="accent3"/>
              </a:effectRef>
              <a:fontRef idx="minor">
                <a:schemeClr val="dk1"/>
              </a:fontRef>
            </p:style>
          </p:pic>
          <p:pic>
            <p:nvPicPr>
              <p:cNvPr id="36" name="Picture 35" descr="C:\Users\dell\AppData\Local\Microsoft\Windows\INetCache\Content.MSO\B7638BF6.tmp"/>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3350" y="123825"/>
                <a:ext cx="598170" cy="390525"/>
              </a:xfrm>
              <a:prstGeom prst="rect">
                <a:avLst/>
              </a:prstGeom>
              <a:ln/>
            </p:spPr>
            <p:style>
              <a:lnRef idx="1">
                <a:schemeClr val="accent3"/>
              </a:lnRef>
              <a:fillRef idx="2">
                <a:schemeClr val="accent3"/>
              </a:fillRef>
              <a:effectRef idx="1">
                <a:schemeClr val="accent3"/>
              </a:effectRef>
              <a:fontRef idx="minor">
                <a:schemeClr val="dk1"/>
              </a:fontRef>
            </p:style>
          </p:pic>
        </p:grpSp>
      </p:grpSp>
      <p:grpSp>
        <p:nvGrpSpPr>
          <p:cNvPr id="37" name="Group 36"/>
          <p:cNvGrpSpPr/>
          <p:nvPr/>
        </p:nvGrpSpPr>
        <p:grpSpPr>
          <a:xfrm>
            <a:off x="2609057" y="1837722"/>
            <a:ext cx="1211784" cy="1686504"/>
            <a:chOff x="0" y="0"/>
            <a:chExt cx="986117" cy="1371600"/>
          </a:xfrm>
        </p:grpSpPr>
        <p:sp>
          <p:nvSpPr>
            <p:cNvPr id="38" name="Rounded Rectangle 37"/>
            <p:cNvSpPr/>
            <p:nvPr/>
          </p:nvSpPr>
          <p:spPr>
            <a:xfrm>
              <a:off x="0" y="0"/>
              <a:ext cx="986117" cy="1371600"/>
            </a:xfrm>
            <a:prstGeom prst="roundRect">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100" dirty="0">
                  <a:effectLst/>
                  <a:ea typeface="Calibri" panose="020F0502020204030204" pitchFamily="34" charset="0"/>
                  <a:cs typeface="Times New Roman" panose="02020603050405020304" pitchFamily="18" charset="0"/>
                </a:rPr>
                <a:t> </a:t>
              </a:r>
            </a:p>
            <a:p>
              <a:pPr marL="0" marR="0" algn="ctr">
                <a:lnSpc>
                  <a:spcPct val="107000"/>
                </a:lnSpc>
                <a:spcBef>
                  <a:spcPts val="0"/>
                </a:spcBef>
                <a:spcAft>
                  <a:spcPts val="800"/>
                </a:spcAft>
              </a:pPr>
              <a:r>
                <a:rPr lang="en-US" sz="1100" dirty="0">
                  <a:effectLst/>
                  <a:ea typeface="Calibri" panose="020F0502020204030204" pitchFamily="34" charset="0"/>
                  <a:cs typeface="Times New Roman" panose="02020603050405020304" pitchFamily="18" charset="0"/>
                </a:rPr>
                <a:t> </a:t>
              </a:r>
            </a:p>
            <a:p>
              <a:pPr marL="0" marR="0" algn="ctr">
                <a:lnSpc>
                  <a:spcPct val="107000"/>
                </a:lnSpc>
                <a:spcBef>
                  <a:spcPts val="0"/>
                </a:spcBef>
                <a:spcAft>
                  <a:spcPts val="800"/>
                </a:spcAft>
              </a:pPr>
              <a:r>
                <a:rPr lang="en-US" sz="1500" dirty="0" err="1">
                  <a:effectLst/>
                  <a:latin typeface="Candara" panose="020E0502030303020204" pitchFamily="34" charset="0"/>
                  <a:ea typeface="Calibri" panose="020F0502020204030204" pitchFamily="34" charset="0"/>
                  <a:cs typeface="Times New Roman" panose="02020603050405020304" pitchFamily="18" charset="0"/>
                </a:rPr>
                <a:t>Tập</a:t>
              </a:r>
              <a:r>
                <a:rPr lang="en-US" sz="1500" dirty="0">
                  <a:effectLst/>
                  <a:latin typeface="Candara" panose="020E0502030303020204" pitchFamily="34" charset="0"/>
                  <a:ea typeface="Calibri" panose="020F0502020204030204" pitchFamily="34" charset="0"/>
                  <a:cs typeface="Times New Roman" panose="02020603050405020304" pitchFamily="18" charset="0"/>
                </a:rPr>
                <a:t> </a:t>
              </a:r>
              <a:r>
                <a:rPr lang="en-US" sz="1500" dirty="0" err="1">
                  <a:effectLst/>
                  <a:latin typeface="Candara" panose="020E0502030303020204" pitchFamily="34" charset="0"/>
                  <a:ea typeface="Calibri" panose="020F0502020204030204" pitchFamily="34" charset="0"/>
                  <a:cs typeface="Times New Roman" panose="02020603050405020304" pitchFamily="18" charset="0"/>
                </a:rPr>
                <a:t>ảnh</a:t>
              </a:r>
              <a:r>
                <a:rPr lang="en-US" sz="1500" dirty="0">
                  <a:effectLst/>
                  <a:latin typeface="Candara" panose="020E0502030303020204" pitchFamily="34" charset="0"/>
                  <a:ea typeface="Calibri" panose="020F0502020204030204" pitchFamily="34" charset="0"/>
                  <a:cs typeface="Times New Roman" panose="02020603050405020304" pitchFamily="18" charset="0"/>
                </a:rPr>
                <a:t> </a:t>
              </a:r>
              <a:r>
                <a:rPr lang="en-US" sz="1500" dirty="0" err="1">
                  <a:effectLst/>
                  <a:latin typeface="Candara" panose="020E0502030303020204" pitchFamily="34" charset="0"/>
                  <a:ea typeface="Calibri" panose="020F0502020204030204" pitchFamily="34" charset="0"/>
                  <a:cs typeface="Times New Roman" panose="02020603050405020304" pitchFamily="18" charset="0"/>
                </a:rPr>
                <a:t>huấn</a:t>
              </a:r>
              <a:r>
                <a:rPr lang="en-US" sz="1500" dirty="0">
                  <a:effectLst/>
                  <a:latin typeface="Candara" panose="020E0502030303020204" pitchFamily="34" charset="0"/>
                  <a:ea typeface="Calibri" panose="020F0502020204030204" pitchFamily="34" charset="0"/>
                  <a:cs typeface="Times New Roman" panose="02020603050405020304" pitchFamily="18" charset="0"/>
                </a:rPr>
                <a:t> </a:t>
              </a:r>
              <a:r>
                <a:rPr lang="en-US" sz="1500" dirty="0" err="1">
                  <a:effectLst/>
                  <a:latin typeface="Candara" panose="020E0502030303020204" pitchFamily="34" charset="0"/>
                  <a:ea typeface="Calibri" panose="020F0502020204030204" pitchFamily="34" charset="0"/>
                  <a:cs typeface="Times New Roman" panose="02020603050405020304" pitchFamily="18" charset="0"/>
                </a:rPr>
                <a:t>luyện</a:t>
              </a:r>
              <a:endParaRPr lang="en-US" sz="1500" dirty="0">
                <a:effectLst/>
                <a:latin typeface="Candara" panose="020E0502030303020204" pitchFamily="34" charset="0"/>
                <a:ea typeface="Calibri" panose="020F0502020204030204" pitchFamily="34" charset="0"/>
                <a:cs typeface="Times New Roman" panose="02020603050405020304" pitchFamily="18" charset="0"/>
              </a:endParaRPr>
            </a:p>
          </p:txBody>
        </p:sp>
        <p:grpSp>
          <p:nvGrpSpPr>
            <p:cNvPr id="39" name="Group 38"/>
            <p:cNvGrpSpPr/>
            <p:nvPr/>
          </p:nvGrpSpPr>
          <p:grpSpPr>
            <a:xfrm>
              <a:off x="128588" y="142875"/>
              <a:ext cx="731520" cy="514350"/>
              <a:chOff x="0" y="0"/>
              <a:chExt cx="731520" cy="514350"/>
            </a:xfrm>
          </p:grpSpPr>
          <p:pic>
            <p:nvPicPr>
              <p:cNvPr id="40" name="Picture 39" descr="C:\Users\dell\AppData\Local\Microsoft\Windows\INetCache\Content.MSO\B7638BF6.tmp"/>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598170" cy="390525"/>
              </a:xfrm>
              <a:prstGeom prst="rect">
                <a:avLst/>
              </a:prstGeom>
              <a:ln/>
            </p:spPr>
            <p:style>
              <a:lnRef idx="1">
                <a:schemeClr val="accent3"/>
              </a:lnRef>
              <a:fillRef idx="2">
                <a:schemeClr val="accent3"/>
              </a:fillRef>
              <a:effectRef idx="1">
                <a:schemeClr val="accent3"/>
              </a:effectRef>
              <a:fontRef idx="minor">
                <a:schemeClr val="dk1"/>
              </a:fontRef>
            </p:style>
          </p:pic>
          <p:pic>
            <p:nvPicPr>
              <p:cNvPr id="41" name="Picture 40" descr="C:\Users\dell\AppData\Local\Microsoft\Windows\INetCache\Content.MSO\B7638BF6.tmp"/>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387" y="52388"/>
                <a:ext cx="598170" cy="390525"/>
              </a:xfrm>
              <a:prstGeom prst="rect">
                <a:avLst/>
              </a:prstGeom>
              <a:ln/>
            </p:spPr>
            <p:style>
              <a:lnRef idx="1">
                <a:schemeClr val="accent3"/>
              </a:lnRef>
              <a:fillRef idx="2">
                <a:schemeClr val="accent3"/>
              </a:fillRef>
              <a:effectRef idx="1">
                <a:schemeClr val="accent3"/>
              </a:effectRef>
              <a:fontRef idx="minor">
                <a:schemeClr val="dk1"/>
              </a:fontRef>
            </p:style>
          </p:pic>
          <p:pic>
            <p:nvPicPr>
              <p:cNvPr id="42" name="Picture 41" descr="C:\Users\dell\AppData\Local\Microsoft\Windows\INetCache\Content.MSO\B7638BF6.tmp"/>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3350" y="123825"/>
                <a:ext cx="598170" cy="390525"/>
              </a:xfrm>
              <a:prstGeom prst="rect">
                <a:avLst/>
              </a:prstGeom>
              <a:ln/>
            </p:spPr>
            <p:style>
              <a:lnRef idx="1">
                <a:schemeClr val="accent3"/>
              </a:lnRef>
              <a:fillRef idx="2">
                <a:schemeClr val="accent3"/>
              </a:fillRef>
              <a:effectRef idx="1">
                <a:schemeClr val="accent3"/>
              </a:effectRef>
              <a:fontRef idx="minor">
                <a:schemeClr val="dk1"/>
              </a:fontRef>
            </p:style>
          </p:pic>
        </p:grpSp>
      </p:grpSp>
      <p:sp>
        <p:nvSpPr>
          <p:cNvPr id="43" name="TextBox 42"/>
          <p:cNvSpPr txBox="1"/>
          <p:nvPr/>
        </p:nvSpPr>
        <p:spPr>
          <a:xfrm>
            <a:off x="4756332" y="5924274"/>
            <a:ext cx="2679336" cy="523220"/>
          </a:xfrm>
          <a:prstGeom prst="rect">
            <a:avLst/>
          </a:prstGeom>
          <a:noFill/>
        </p:spPr>
        <p:txBody>
          <a:bodyPr wrap="square" rtlCol="0">
            <a:spAutoFit/>
          </a:bodyPr>
          <a:lstStyle/>
          <a:p>
            <a:r>
              <a:rPr lang="en-US" sz="2800" b="1" i="1" dirty="0" err="1" smtClean="0">
                <a:latin typeface="Candara" panose="020E0502030303020204" pitchFamily="34" charset="0"/>
              </a:rPr>
              <a:t>Mô</a:t>
            </a:r>
            <a:r>
              <a:rPr lang="en-US" sz="2800" b="1" i="1" dirty="0" smtClean="0">
                <a:latin typeface="Candara" panose="020E0502030303020204" pitchFamily="34" charset="0"/>
              </a:rPr>
              <a:t> </a:t>
            </a:r>
            <a:r>
              <a:rPr lang="en-US" sz="2800" b="1" i="1" dirty="0" err="1" smtClean="0">
                <a:latin typeface="Candara" panose="020E0502030303020204" pitchFamily="34" charset="0"/>
              </a:rPr>
              <a:t>hình</a:t>
            </a:r>
            <a:r>
              <a:rPr lang="en-US" sz="2800" b="1" i="1" dirty="0" smtClean="0">
                <a:latin typeface="Candara" panose="020E0502030303020204" pitchFamily="34" charset="0"/>
              </a:rPr>
              <a:t> </a:t>
            </a:r>
            <a:r>
              <a:rPr lang="en-US" sz="2800" b="1" i="1" dirty="0" err="1" smtClean="0">
                <a:latin typeface="Candara" panose="020E0502030303020204" pitchFamily="34" charset="0"/>
              </a:rPr>
              <a:t>đề</a:t>
            </a:r>
            <a:r>
              <a:rPr lang="en-US" sz="2800" b="1" i="1" dirty="0">
                <a:latin typeface="Candara" panose="020E0502030303020204" pitchFamily="34" charset="0"/>
              </a:rPr>
              <a:t> </a:t>
            </a:r>
            <a:r>
              <a:rPr lang="en-US" sz="2800" b="1" i="1" dirty="0" err="1" smtClean="0">
                <a:latin typeface="Candara" panose="020E0502030303020204" pitchFamily="34" charset="0"/>
              </a:rPr>
              <a:t>xuất</a:t>
            </a:r>
            <a:endParaRPr lang="en-US" sz="2800" b="1" i="1" dirty="0">
              <a:latin typeface="Candara" panose="020E0502030303020204" pitchFamily="34" charset="0"/>
            </a:endParaRPr>
          </a:p>
        </p:txBody>
      </p:sp>
      <p:cxnSp>
        <p:nvCxnSpPr>
          <p:cNvPr id="51" name="Elbow Connector 50"/>
          <p:cNvCxnSpPr>
            <a:stCxn id="32" idx="3"/>
            <a:endCxn id="5" idx="1"/>
          </p:cNvCxnSpPr>
          <p:nvPr/>
        </p:nvCxnSpPr>
        <p:spPr>
          <a:xfrm flipV="1">
            <a:off x="3776390" y="3817204"/>
            <a:ext cx="1272488" cy="143571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8" name="Elbow Connector 57"/>
          <p:cNvCxnSpPr/>
          <p:nvPr/>
        </p:nvCxnSpPr>
        <p:spPr>
          <a:xfrm flipV="1">
            <a:off x="3812313" y="4070773"/>
            <a:ext cx="1134826" cy="957456"/>
          </a:xfrm>
          <a:prstGeom prst="bentConnector3">
            <a:avLst>
              <a:gd name="adj1" fmla="val 50000"/>
            </a:avLst>
          </a:prstGeom>
          <a:ln>
            <a:tailEnd type="triangle"/>
          </a:ln>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2059748975"/>
      </p:ext>
    </p:extLst>
  </p:cSld>
  <p:clrMapOvr>
    <a:masterClrMapping/>
  </p:clrMapOvr>
  <p:transition spd="slow">
    <p:cover/>
  </p:transition>
  <p:timing>
    <p:tnLst>
      <p:par>
        <p:cTn id="1" dur="indefinite" restart="never" nodeType="tmRoot"/>
      </p:par>
    </p:tnLst>
  </p:timing>
</p:sld>
</file>

<file path=ppt/theme/theme1.xml><?xml version="1.0" encoding="utf-8"?>
<a:theme xmlns:a="http://schemas.openxmlformats.org/drawingml/2006/main" name="SlidesMania · Holo Gradients">
  <a:themeElements>
    <a:clrScheme name="Simple Light">
      <a:dk1>
        <a:srgbClr val="000000"/>
      </a:dk1>
      <a:lt1>
        <a:srgbClr val="FFFFFF"/>
      </a:lt1>
      <a:dk2>
        <a:srgbClr val="434343"/>
      </a:dk2>
      <a:lt2>
        <a:srgbClr val="EEEEEE"/>
      </a:lt2>
      <a:accent1>
        <a:srgbClr val="B1ADEE"/>
      </a:accent1>
      <a:accent2>
        <a:srgbClr val="99DEF3"/>
      </a:accent2>
      <a:accent3>
        <a:srgbClr val="EEEEEE"/>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560</TotalTime>
  <Words>2800</Words>
  <Application>Microsoft Office PowerPoint</Application>
  <PresentationFormat>Widescreen</PresentationFormat>
  <Paragraphs>213</Paragraphs>
  <Slides>20</Slides>
  <Notes>20</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20</vt:i4>
      </vt:variant>
    </vt:vector>
  </HeadingPairs>
  <TitlesOfParts>
    <vt:vector size="34" baseType="lpstr">
      <vt:lpstr>Courier New</vt:lpstr>
      <vt:lpstr>Times New Roman</vt:lpstr>
      <vt:lpstr>Tahoma</vt:lpstr>
      <vt:lpstr>Abril Fatface</vt:lpstr>
      <vt:lpstr>Aldrich</vt:lpstr>
      <vt:lpstr>Roboto</vt:lpstr>
      <vt:lpstr>MS Gothic</vt:lpstr>
      <vt:lpstr>DM Sans</vt:lpstr>
      <vt:lpstr>微软雅黑</vt:lpstr>
      <vt:lpstr>Candara</vt:lpstr>
      <vt:lpstr>Wingdings</vt:lpstr>
      <vt:lpstr>Arial</vt:lpstr>
      <vt:lpstr>Calibri</vt:lpstr>
      <vt:lpstr>SlidesMania · Holo Gradients</vt:lpstr>
      <vt:lpstr>PowerPoint Presentation</vt:lpstr>
      <vt:lpstr>NỘI DUNG</vt:lpstr>
      <vt:lpstr>TỔNG QUAN ĐỀ TÀI NGHIÊN CỨU</vt:lpstr>
      <vt:lpstr>NHỮNG NGHIÊN CỨU LIÊN QUAN</vt:lpstr>
      <vt:lpstr>PowerPoint Presentation</vt:lpstr>
      <vt:lpstr>PowerPoint Presentation</vt:lpstr>
      <vt:lpstr>PowerPoint Presentation</vt:lpstr>
      <vt:lpstr>PowerPoint Presentation</vt:lpstr>
      <vt:lpstr>PHƯƠNG PHÁP ĐỀ XUẤT</vt:lpstr>
      <vt:lpstr>PowerPoint Presentation</vt:lpstr>
      <vt:lpstr>PowerPoint Presentation</vt:lpstr>
      <vt:lpstr>THỰC NGHIỆM VÀ KẾT QUẢ</vt:lpstr>
      <vt:lpstr>PowerPoint Presentation</vt:lpstr>
      <vt:lpstr>PowerPoint Presentation</vt:lpstr>
      <vt:lpstr>PowerPoint Presentation</vt:lpstr>
      <vt:lpstr>PowerPoint Presentation</vt:lpstr>
      <vt:lpstr>PowerPoint Presentation</vt:lpstr>
      <vt:lpstr>Kết luận &amp; Hướng phát triển</vt:lpstr>
      <vt:lpstr>Kết luận &amp; Hướng phát triển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dell</cp:lastModifiedBy>
  <cp:revision>110</cp:revision>
  <dcterms:modified xsi:type="dcterms:W3CDTF">2023-06-19T08:16:52Z</dcterms:modified>
</cp:coreProperties>
</file>